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9943-01DD-4B69-AE6F-10512084B477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878E-515C-4FCE-8907-DD0552D86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65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9943-01DD-4B69-AE6F-10512084B477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878E-515C-4FCE-8907-DD0552D86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44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9943-01DD-4B69-AE6F-10512084B477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878E-515C-4FCE-8907-DD0552D8601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78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9943-01DD-4B69-AE6F-10512084B477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878E-515C-4FCE-8907-DD0552D86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408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9943-01DD-4B69-AE6F-10512084B477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878E-515C-4FCE-8907-DD0552D8601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081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9943-01DD-4B69-AE6F-10512084B477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878E-515C-4FCE-8907-DD0552D86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959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9943-01DD-4B69-AE6F-10512084B477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878E-515C-4FCE-8907-DD0552D86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123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9943-01DD-4B69-AE6F-10512084B477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878E-515C-4FCE-8907-DD0552D86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5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9943-01DD-4B69-AE6F-10512084B477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878E-515C-4FCE-8907-DD0552D86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6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9943-01DD-4B69-AE6F-10512084B477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878E-515C-4FCE-8907-DD0552D86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81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9943-01DD-4B69-AE6F-10512084B477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878E-515C-4FCE-8907-DD0552D86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97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9943-01DD-4B69-AE6F-10512084B477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878E-515C-4FCE-8907-DD0552D86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13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9943-01DD-4B69-AE6F-10512084B477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878E-515C-4FCE-8907-DD0552D86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2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9943-01DD-4B69-AE6F-10512084B477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878E-515C-4FCE-8907-DD0552D86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78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9943-01DD-4B69-AE6F-10512084B477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878E-515C-4FCE-8907-DD0552D86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6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9943-01DD-4B69-AE6F-10512084B477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878E-515C-4FCE-8907-DD0552D86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33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79943-01DD-4B69-AE6F-10512084B477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DBA878E-515C-4FCE-8907-DD0552D86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60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36206-4C31-40E7-9BE3-2845CE3BDD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/>
              <a:t>Запуск речи через эмоциональное вовлечение ребенка: игры и приёмы.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097CBA-41CD-4982-AD6F-C68396A138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Подготовила учитель-дефектолог</a:t>
            </a:r>
          </a:p>
          <a:p>
            <a:r>
              <a:rPr lang="ru-RU" dirty="0"/>
              <a:t> ГБОУ «Психологический центр» г. Михайловска </a:t>
            </a:r>
          </a:p>
          <a:p>
            <a:r>
              <a:rPr lang="ru-RU" dirty="0"/>
              <a:t>Тарасенко Виктория Анатольевна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561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26C3B-57DC-43EB-BFD6-9851DEF63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ароматы использовать?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8C6DD8-B0D4-4085-96E1-3918F6D2B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3880773"/>
          </a:xfrm>
        </p:spPr>
        <p:txBody>
          <a:bodyPr/>
          <a:lstStyle/>
          <a:p>
            <a:r>
              <a:rPr lang="ru-RU" dirty="0"/>
              <a:t>Наиболее часто логопедами применяются эфирные масла мяты, ромашки, лаванды, валерианы, фенхеля, тимьяна, мелиссы, которые оказывают успокаивающее действие, и эфирные масла кориандра, базилика, лимона, петрушки, майорана, эвкалипта, которые обладают тонизирующим эффектом.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2BE856-B953-4FE9-8EF4-82623E892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102" y="4100975"/>
            <a:ext cx="33909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52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C3FD4-3C6A-492E-8F60-E2FF09D49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Музыкотерапия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D01DA7-1407-42E5-8011-1C9A9385F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 традиционным приемам музыкального воздействия относится </a:t>
            </a:r>
            <a:r>
              <a:rPr lang="ru-RU" dirty="0" err="1"/>
              <a:t>логоритмика</a:t>
            </a:r>
            <a:r>
              <a:rPr lang="ru-RU" dirty="0"/>
              <a:t> (тесная связь слова, музыки и движения, в процессе которой активизируется словарный запас, отрабатываются поставленные звуки, закрепляется лексический материал, развивается мышечная активность и метроритмическое чувство) следующими средствами:</a:t>
            </a:r>
          </a:p>
          <a:p>
            <a:r>
              <a:rPr lang="ru-RU" dirty="0"/>
              <a:t>Музыкально-ритмические движения и речевые игры со словом</a:t>
            </a:r>
          </a:p>
          <a:p>
            <a:r>
              <a:rPr lang="ru-RU" dirty="0"/>
              <a:t>Пение</a:t>
            </a:r>
          </a:p>
          <a:p>
            <a:r>
              <a:rPr lang="ru-RU" dirty="0"/>
              <a:t>Игра на музыкальных инструментах</a:t>
            </a:r>
          </a:p>
          <a:p>
            <a:r>
              <a:rPr lang="ru-RU" dirty="0"/>
              <a:t>Музыкально-игровая деятельность</a:t>
            </a:r>
          </a:p>
          <a:p>
            <a:r>
              <a:rPr lang="ru-RU" dirty="0"/>
              <a:t> Музыкальные упражнения для развития творческой инициативы</a:t>
            </a:r>
          </a:p>
          <a:p>
            <a:r>
              <a:rPr lang="ru-RU" dirty="0"/>
              <a:t>Пальчиковая гимнастика с пением</a:t>
            </a:r>
          </a:p>
        </p:txBody>
      </p:sp>
    </p:spTree>
    <p:extLst>
      <p:ext uri="{BB962C8B-B14F-4D97-AF65-F5344CB8AC3E}">
        <p14:creationId xmlns:p14="http://schemas.microsoft.com/office/powerpoint/2010/main" val="1865817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0F1D4-4BAB-450D-8A6B-53213417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Нетрадиционные </a:t>
            </a:r>
            <a:r>
              <a:rPr lang="ru-RU" b="1" dirty="0" err="1"/>
              <a:t>музыкотерапевтические</a:t>
            </a:r>
            <a:r>
              <a:rPr lang="ru-RU" b="1" dirty="0"/>
              <a:t> </a:t>
            </a:r>
            <a:r>
              <a:rPr lang="ru-RU" u="sng" dirty="0"/>
              <a:t>приемы: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12F578-F1D4-42A3-8E52-32B367CE9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Прослушивание классических произведений в исполнении симфонического оркестра</a:t>
            </a:r>
          </a:p>
          <a:p>
            <a:r>
              <a:rPr lang="ru-RU" dirty="0" err="1"/>
              <a:t>Пропевание</a:t>
            </a:r>
            <a:r>
              <a:rPr lang="ru-RU" dirty="0"/>
              <a:t> гласных звуков и нот звукоряда на диафрагмальном дыхании</a:t>
            </a:r>
          </a:p>
          <a:p>
            <a:r>
              <a:rPr lang="ru-RU" dirty="0"/>
              <a:t>Звуковые игры с согласными звуками</a:t>
            </a:r>
          </a:p>
          <a:p>
            <a:r>
              <a:rPr lang="ru-RU" dirty="0"/>
              <a:t>Двигательные ритмические упражнения, танцы</a:t>
            </a:r>
          </a:p>
          <a:p>
            <a:r>
              <a:rPr lang="ru-RU" dirty="0" err="1"/>
              <a:t>Психогимнастические</a:t>
            </a:r>
            <a:r>
              <a:rPr lang="ru-RU" dirty="0"/>
              <a:t> упражнения и этюды под музыку</a:t>
            </a:r>
          </a:p>
          <a:p>
            <a:r>
              <a:rPr lang="ru-RU" dirty="0"/>
              <a:t>Массаж, самомассаж под музыку</a:t>
            </a:r>
          </a:p>
          <a:p>
            <a:r>
              <a:rPr lang="ru-RU" dirty="0"/>
              <a:t>Музыкальная гимнастика для глаз</a:t>
            </a:r>
          </a:p>
          <a:p>
            <a:r>
              <a:rPr lang="ru-RU" dirty="0"/>
              <a:t>Музыкально-психологические формулы</a:t>
            </a:r>
          </a:p>
        </p:txBody>
      </p:sp>
    </p:spTree>
    <p:extLst>
      <p:ext uri="{BB962C8B-B14F-4D97-AF65-F5344CB8AC3E}">
        <p14:creationId xmlns:p14="http://schemas.microsoft.com/office/powerpoint/2010/main" val="3268792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5BBF2-0C57-46B8-B42D-AB53F480D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Причины задержки речевого развития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8C3BA37-AC06-4A36-827C-6D0559DEC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6644" y="2301081"/>
            <a:ext cx="52387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0946B89-9CA3-4FA9-BBD7-B3049E353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951" y="311086"/>
            <a:ext cx="10114960" cy="586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3FDDC-08AB-4380-A3CD-713B49E16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направления работы на начальном этапе: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70CF2C-0162-4512-90A7-9601C95E8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-установление зрительного и эмоционального контактов;</a:t>
            </a:r>
          </a:p>
          <a:p>
            <a:r>
              <a:rPr lang="ru-RU" dirty="0"/>
              <a:t>-подбор адекватной аффективной и сенсорной стимуляций;</a:t>
            </a:r>
          </a:p>
          <a:p>
            <a:r>
              <a:rPr lang="ru-RU" dirty="0"/>
              <a:t>-настрой ребенка на эмоциональное сопереживание;</a:t>
            </a:r>
          </a:p>
          <a:p>
            <a:r>
              <a:rPr lang="ru-RU" dirty="0"/>
              <a:t>-повышение уровня общей активности ребенка;</a:t>
            </a:r>
          </a:p>
          <a:p>
            <a:r>
              <a:rPr lang="ru-RU" dirty="0"/>
              <a:t>-организация произвольного внимания — развитие способности к концентрации, распределению и переключению внимания.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27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00EAE7-18C1-4913-B115-7B99ACC9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Построение хода занятий должно отвечать следующим требованиям: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89B669-6D17-40A4-A1D6-ECBE84AA1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создание коммуникативных ситуаций;</a:t>
            </a:r>
          </a:p>
          <a:p>
            <a:r>
              <a:rPr lang="ru-RU" dirty="0"/>
              <a:t>осуществление смен различных видов деятельности; </a:t>
            </a:r>
          </a:p>
          <a:p>
            <a:r>
              <a:rPr lang="ru-RU" dirty="0"/>
              <a:t>использование рациональных сочетаний различных приемов;</a:t>
            </a:r>
          </a:p>
          <a:p>
            <a:r>
              <a:rPr lang="ru-RU" dirty="0"/>
              <a:t>постепенное усложнение форм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70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84C33-920F-499D-8FD3-8D4F3EB8C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Игры с крупой: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6DB20D-B8B8-4746-9EBA-5FF376980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Перекладывать </a:t>
            </a:r>
            <a:r>
              <a:rPr lang="ru-RU" b="1" dirty="0"/>
              <a:t>крупу</a:t>
            </a:r>
            <a:r>
              <a:rPr lang="ru-RU" dirty="0"/>
              <a:t> из миски в миску с помощью ложки</a:t>
            </a:r>
          </a:p>
          <a:p>
            <a:r>
              <a:rPr lang="ru-RU" dirty="0"/>
              <a:t>Искать руками в </a:t>
            </a:r>
            <a:r>
              <a:rPr lang="ru-RU" b="1" dirty="0"/>
              <a:t>крупе клад — мелкие игрушки</a:t>
            </a:r>
          </a:p>
          <a:p>
            <a:r>
              <a:rPr lang="ru-RU" dirty="0"/>
              <a:t>Искать в манке, соли или муке игрушки, макароны, орехи, фасоль, </a:t>
            </a:r>
            <a:r>
              <a:rPr lang="ru-RU" b="1" dirty="0"/>
              <a:t>крупу с помощью ситечка</a:t>
            </a:r>
          </a:p>
          <a:p>
            <a:r>
              <a:rPr lang="ru-RU" dirty="0"/>
              <a:t>Нанизать макароны с широким просветом на шнурок так, чтобы получились бусы или браслет</a:t>
            </a:r>
          </a:p>
          <a:p>
            <a:r>
              <a:rPr lang="ru-RU" dirty="0"/>
              <a:t>Муку, манку или соль насыпать на поднос ровным слоем и рисовать на ней пальчиком или палочкой образы или дорожки между игрушками</a:t>
            </a:r>
          </a:p>
          <a:p>
            <a:r>
              <a:rPr lang="ru-RU" dirty="0"/>
              <a:t>Провести клеем-карандашом невидимые линии или рисунок, насыпать сверху манку, а потом сдуть лишнее.</a:t>
            </a:r>
          </a:p>
        </p:txBody>
      </p:sp>
    </p:spTree>
    <p:extLst>
      <p:ext uri="{BB962C8B-B14F-4D97-AF65-F5344CB8AC3E}">
        <p14:creationId xmlns:p14="http://schemas.microsoft.com/office/powerpoint/2010/main" val="72974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61A6B-8E51-4D61-BC05-98CD2F035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Игра с огнём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630B9E-8250-4613-B9F6-C1F25E702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22489"/>
            <a:ext cx="8596668" cy="3880773"/>
          </a:xfrm>
        </p:spPr>
        <p:txBody>
          <a:bodyPr/>
          <a:lstStyle/>
          <a:p>
            <a:r>
              <a:rPr lang="ru-RU" dirty="0"/>
              <a:t>Задуваем свечу.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A04566-1314-47FF-8E7E-CC477D689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3267075"/>
            <a:ext cx="3514725" cy="2590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826EE6-25C5-4583-83D8-DF225F250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985006"/>
            <a:ext cx="3419475" cy="330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4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9093B-EB8A-4762-A44A-BF06EF930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Игры с водой: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EDB0C1-2B74-473E-B008-73FDA2271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Игра </a:t>
            </a:r>
            <a:r>
              <a:rPr lang="ru-RU" i="1" dirty="0"/>
              <a:t>«Поймай рыбку»</a:t>
            </a:r>
          </a:p>
          <a:p>
            <a:r>
              <a:rPr lang="ru-RU" dirty="0"/>
              <a:t>Игра «Веселые кораблики»</a:t>
            </a:r>
          </a:p>
          <a:p>
            <a:r>
              <a:rPr lang="ru-RU" i="1" dirty="0"/>
              <a:t>Игра «Весёлые мыльные пузырьки»</a:t>
            </a:r>
          </a:p>
          <a:p>
            <a:r>
              <a:rPr lang="ru-RU" i="1" dirty="0"/>
              <a:t>Игра «Купание куклы»</a:t>
            </a:r>
          </a:p>
          <a:p>
            <a:r>
              <a:rPr lang="ru-RU" dirty="0"/>
              <a:t>Игра «Сокровища пиратов</a:t>
            </a:r>
            <a:r>
              <a:rPr lang="ru-RU" b="1" dirty="0"/>
              <a:t>»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F4877D-CC94-4C64-9E9F-BA1C72BF6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74" y="2977226"/>
            <a:ext cx="35337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76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DB19E-8F88-464A-9310-12D015D10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Ароматерапия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57D120-989A-49E0-A508-819FF24CF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Ароматерапия</a:t>
            </a:r>
            <a:r>
              <a:rPr lang="ru-RU" dirty="0"/>
              <a:t> — это использование эфирных масел с целью лечения болезней и укрепления здоровья человека. Ароматы влияют на наше настроение, повышают работоспособность, а также могут успокаивать или тонизировать.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EF5201-F213-43D4-82D6-B8145F23C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8999"/>
            <a:ext cx="4762500" cy="317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8622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7563</TotalTime>
  <Words>211</Words>
  <Application>Microsoft Office PowerPoint</Application>
  <PresentationFormat>Широкоэкранный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Аспект</vt:lpstr>
      <vt:lpstr>Запуск речи через эмоциональное вовлечение ребенка: игры и приёмы.</vt:lpstr>
      <vt:lpstr>Причины задержки речевого развития</vt:lpstr>
      <vt:lpstr>Презентация PowerPoint</vt:lpstr>
      <vt:lpstr>Основные направления работы на начальном этапе: </vt:lpstr>
      <vt:lpstr>Построение хода занятий должно отвечать следующим требованиям: </vt:lpstr>
      <vt:lpstr>Игры с крупой:</vt:lpstr>
      <vt:lpstr>Игра с огнём</vt:lpstr>
      <vt:lpstr>Игры с водой:</vt:lpstr>
      <vt:lpstr>Ароматерапия</vt:lpstr>
      <vt:lpstr>Какие ароматы использовать?</vt:lpstr>
      <vt:lpstr>Музыкотерапия</vt:lpstr>
      <vt:lpstr>Нетрадиционные музыкотерапевтические приемы: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Запуск речи через эмоциональное вовлечение ребенка: игры и приёмы.</dc:title>
  <dc:creator>Владимир Тарасенко</dc:creator>
  <cp:lastModifiedBy>Владимир Тарасенко</cp:lastModifiedBy>
  <cp:revision>20</cp:revision>
  <dcterms:created xsi:type="dcterms:W3CDTF">2020-06-16T11:09:19Z</dcterms:created>
  <dcterms:modified xsi:type="dcterms:W3CDTF">2020-06-21T17:13:20Z</dcterms:modified>
</cp:coreProperties>
</file>