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notesSlides/notesSlide1.xml" ContentType="application/vnd.openxmlformats-officedocument.presentationml.notesSlide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2" r:id="rId1"/>
  </p:sldMasterIdLst>
  <p:notesMasterIdLst>
    <p:notesMasterId r:id="rId59"/>
  </p:notesMasterIdLst>
  <p:sldIdLst>
    <p:sldId id="256" r:id="rId2"/>
    <p:sldId id="302" r:id="rId3"/>
    <p:sldId id="290" r:id="rId4"/>
    <p:sldId id="347" r:id="rId5"/>
    <p:sldId id="306" r:id="rId6"/>
    <p:sldId id="307" r:id="rId7"/>
    <p:sldId id="344" r:id="rId8"/>
    <p:sldId id="345" r:id="rId9"/>
    <p:sldId id="280" r:id="rId10"/>
    <p:sldId id="296" r:id="rId11"/>
    <p:sldId id="346" r:id="rId12"/>
    <p:sldId id="278" r:id="rId13"/>
    <p:sldId id="288" r:id="rId14"/>
    <p:sldId id="282" r:id="rId15"/>
    <p:sldId id="268" r:id="rId16"/>
    <p:sldId id="338" r:id="rId17"/>
    <p:sldId id="303" r:id="rId18"/>
    <p:sldId id="348" r:id="rId19"/>
    <p:sldId id="308" r:id="rId20"/>
    <p:sldId id="305" r:id="rId21"/>
    <p:sldId id="298" r:id="rId22"/>
    <p:sldId id="309" r:id="rId23"/>
    <p:sldId id="299" r:id="rId24"/>
    <p:sldId id="301" r:id="rId25"/>
    <p:sldId id="311" r:id="rId26"/>
    <p:sldId id="313" r:id="rId27"/>
    <p:sldId id="316" r:id="rId28"/>
    <p:sldId id="332" r:id="rId29"/>
    <p:sldId id="310" r:id="rId30"/>
    <p:sldId id="300" r:id="rId31"/>
    <p:sldId id="314" r:id="rId32"/>
    <p:sldId id="318" r:id="rId33"/>
    <p:sldId id="333" r:id="rId34"/>
    <p:sldId id="320" r:id="rId35"/>
    <p:sldId id="321" r:id="rId36"/>
    <p:sldId id="322" r:id="rId37"/>
    <p:sldId id="324" r:id="rId38"/>
    <p:sldId id="340" r:id="rId39"/>
    <p:sldId id="334" r:id="rId40"/>
    <p:sldId id="325" r:id="rId41"/>
    <p:sldId id="327" r:id="rId42"/>
    <p:sldId id="326" r:id="rId43"/>
    <p:sldId id="350" r:id="rId44"/>
    <p:sldId id="328" r:id="rId45"/>
    <p:sldId id="329" r:id="rId46"/>
    <p:sldId id="330" r:id="rId47"/>
    <p:sldId id="331" r:id="rId48"/>
    <p:sldId id="349" r:id="rId49"/>
    <p:sldId id="342" r:id="rId50"/>
    <p:sldId id="351" r:id="rId51"/>
    <p:sldId id="319" r:id="rId52"/>
    <p:sldId id="315" r:id="rId53"/>
    <p:sldId id="317" r:id="rId54"/>
    <p:sldId id="336" r:id="rId55"/>
    <p:sldId id="339" r:id="rId56"/>
    <p:sldId id="337" r:id="rId57"/>
    <p:sldId id="277" r:id="rId5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1445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iagrams/_rels/data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image" Target="../media/image10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diagrams/_rels/drawing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image" Target="../media/image10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1#3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1#4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1#5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1#6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colorful1#7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colorful1#8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colorful1#8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colorful1#8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F68279D-F34B-416C-ACDE-E1FC99C8492C}" type="doc">
      <dgm:prSet loTypeId="urn:microsoft.com/office/officeart/2009/layout/CircleArrowProcess" loCatId="cycle" qsTypeId="urn:microsoft.com/office/officeart/2005/8/quickstyle/3d1" qsCatId="3D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B6D2E185-30B9-40BA-B7D0-3A34D543FEC3}">
      <dgm:prSet phldrT="[Текст]" custT="1"/>
      <dgm:spPr/>
      <dgm:t>
        <a:bodyPr/>
        <a:lstStyle/>
        <a:p>
          <a:r>
            <a:rPr lang="ru-RU" sz="1200" dirty="0"/>
            <a:t>Рост количества детей  с  расстройствами и нарушениями в развитии</a:t>
          </a:r>
        </a:p>
      </dgm:t>
    </dgm:pt>
    <dgm:pt modelId="{F20CBE0E-8012-44BC-9C85-2F1E643EFCBA}" type="parTrans" cxnId="{7B6A4025-CA6A-4A2D-8E69-9D43687A32C1}">
      <dgm:prSet/>
      <dgm:spPr/>
      <dgm:t>
        <a:bodyPr/>
        <a:lstStyle/>
        <a:p>
          <a:endParaRPr lang="ru-RU"/>
        </a:p>
      </dgm:t>
    </dgm:pt>
    <dgm:pt modelId="{92029DC9-AD57-4659-87DE-A5B8C9A1892D}" type="sibTrans" cxnId="{7B6A4025-CA6A-4A2D-8E69-9D43687A32C1}">
      <dgm:prSet/>
      <dgm:spPr/>
      <dgm:t>
        <a:bodyPr/>
        <a:lstStyle/>
        <a:p>
          <a:endParaRPr lang="ru-RU"/>
        </a:p>
      </dgm:t>
    </dgm:pt>
    <dgm:pt modelId="{FD090835-8A99-4F6E-9FA6-2043FBAFCD59}">
      <dgm:prSet phldrT="[Текст]" custT="1"/>
      <dgm:spPr/>
      <dgm:t>
        <a:bodyPr/>
        <a:lstStyle/>
        <a:p>
          <a:pPr>
            <a:buNone/>
          </a:pPr>
          <a:r>
            <a:rPr lang="ru-RU" sz="1200" b="0" i="0" dirty="0"/>
            <a:t>Своевременная индивидуальная коррекция</a:t>
          </a:r>
          <a:endParaRPr lang="ru-RU" sz="1200" dirty="0"/>
        </a:p>
      </dgm:t>
    </dgm:pt>
    <dgm:pt modelId="{968EA0A0-9B33-4C99-A289-374A2C347596}" type="parTrans" cxnId="{049E709A-6FAE-4031-95B5-15B0419B1D75}">
      <dgm:prSet/>
      <dgm:spPr/>
      <dgm:t>
        <a:bodyPr/>
        <a:lstStyle/>
        <a:p>
          <a:endParaRPr lang="ru-RU"/>
        </a:p>
      </dgm:t>
    </dgm:pt>
    <dgm:pt modelId="{1626EC9E-7E45-4F9F-9D45-F52E8CAD4FC0}" type="sibTrans" cxnId="{049E709A-6FAE-4031-95B5-15B0419B1D75}">
      <dgm:prSet/>
      <dgm:spPr/>
      <dgm:t>
        <a:bodyPr/>
        <a:lstStyle/>
        <a:p>
          <a:endParaRPr lang="ru-RU"/>
        </a:p>
      </dgm:t>
    </dgm:pt>
    <dgm:pt modelId="{1442418C-9D77-4BCA-BB41-9A75D3739976}">
      <dgm:prSet phldrT="[Текст]" custT="1"/>
      <dgm:spPr/>
      <dgm:t>
        <a:bodyPr/>
        <a:lstStyle/>
        <a:p>
          <a:r>
            <a:rPr lang="ru-RU" sz="1200" dirty="0"/>
            <a:t>Междисциплинарный подход </a:t>
          </a:r>
        </a:p>
      </dgm:t>
    </dgm:pt>
    <dgm:pt modelId="{2BB2A10D-2F30-471F-B818-640CF6091738}" type="parTrans" cxnId="{4CBAD602-6D9E-49D2-979D-DEA05E9BC401}">
      <dgm:prSet/>
      <dgm:spPr/>
      <dgm:t>
        <a:bodyPr/>
        <a:lstStyle/>
        <a:p>
          <a:endParaRPr lang="ru-RU"/>
        </a:p>
      </dgm:t>
    </dgm:pt>
    <dgm:pt modelId="{91A0BAB4-0DA5-40E9-8A5D-7270963ABEBC}" type="sibTrans" cxnId="{4CBAD602-6D9E-49D2-979D-DEA05E9BC401}">
      <dgm:prSet/>
      <dgm:spPr/>
      <dgm:t>
        <a:bodyPr/>
        <a:lstStyle/>
        <a:p>
          <a:endParaRPr lang="ru-RU"/>
        </a:p>
      </dgm:t>
    </dgm:pt>
    <dgm:pt modelId="{24AA8FF6-05BE-4239-8C35-72B19454C6B6}">
      <dgm:prSet phldrT="[Текст]" custT="1"/>
      <dgm:spPr/>
      <dgm:t>
        <a:bodyPr/>
        <a:lstStyle/>
        <a:p>
          <a:r>
            <a:rPr lang="ru-RU" sz="1200" dirty="0"/>
            <a:t>Социальная значимость </a:t>
          </a:r>
        </a:p>
      </dgm:t>
    </dgm:pt>
    <dgm:pt modelId="{CF07456E-40D6-4AAA-AEC3-D7C299F4F32F}" type="parTrans" cxnId="{565209CA-E9F7-4790-8DAC-F3871EF184E2}">
      <dgm:prSet/>
      <dgm:spPr/>
      <dgm:t>
        <a:bodyPr/>
        <a:lstStyle/>
        <a:p>
          <a:endParaRPr lang="ru-RU"/>
        </a:p>
      </dgm:t>
    </dgm:pt>
    <dgm:pt modelId="{EE601614-5503-4FCF-98A4-4C5B3ACD2082}" type="sibTrans" cxnId="{565209CA-E9F7-4790-8DAC-F3871EF184E2}">
      <dgm:prSet/>
      <dgm:spPr/>
      <dgm:t>
        <a:bodyPr/>
        <a:lstStyle/>
        <a:p>
          <a:endParaRPr lang="ru-RU"/>
        </a:p>
      </dgm:t>
    </dgm:pt>
    <dgm:pt modelId="{898D3DF8-C134-40FF-8826-BE912B085A03}" type="pres">
      <dgm:prSet presAssocID="{5F68279D-F34B-416C-ACDE-E1FC99C8492C}" presName="Name0" presStyleCnt="0">
        <dgm:presLayoutVars>
          <dgm:chMax val="7"/>
          <dgm:chPref val="7"/>
          <dgm:dir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9AA34A17-30A3-4364-96C7-8FB6746A7E0F}" type="pres">
      <dgm:prSet presAssocID="{B6D2E185-30B9-40BA-B7D0-3A34D543FEC3}" presName="Accent1" presStyleCnt="0"/>
      <dgm:spPr/>
    </dgm:pt>
    <dgm:pt modelId="{28ABBD98-B615-45A9-9CC4-C7C5A01BB745}" type="pres">
      <dgm:prSet presAssocID="{B6D2E185-30B9-40BA-B7D0-3A34D543FEC3}" presName="Accent" presStyleLbl="node1" presStyleIdx="0" presStyleCnt="4"/>
      <dgm:spPr/>
    </dgm:pt>
    <dgm:pt modelId="{05F46E34-7FB0-4BA8-9516-D451DDC8D544}" type="pres">
      <dgm:prSet presAssocID="{B6D2E185-30B9-40BA-B7D0-3A34D543FEC3}" presName="Parent1" presStyleLbl="revTx" presStyleIdx="0" presStyleCnt="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059F915-10B2-4753-8A69-D7BDFCDB5A4A}" type="pres">
      <dgm:prSet presAssocID="{FD090835-8A99-4F6E-9FA6-2043FBAFCD59}" presName="Accent2" presStyleCnt="0"/>
      <dgm:spPr/>
    </dgm:pt>
    <dgm:pt modelId="{3E299A42-E6C6-47AA-9824-D82A82C35B7B}" type="pres">
      <dgm:prSet presAssocID="{FD090835-8A99-4F6E-9FA6-2043FBAFCD59}" presName="Accent" presStyleLbl="node1" presStyleIdx="1" presStyleCnt="4"/>
      <dgm:spPr/>
    </dgm:pt>
    <dgm:pt modelId="{3FBAE7BF-0996-4D56-919D-A8714F38883C}" type="pres">
      <dgm:prSet presAssocID="{FD090835-8A99-4F6E-9FA6-2043FBAFCD59}" presName="Parent2" presStyleLbl="revTx" presStyleIdx="1" presStyleCnt="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468A595-8B2D-4BA4-8FDC-F37A250808A9}" type="pres">
      <dgm:prSet presAssocID="{1442418C-9D77-4BCA-BB41-9A75D3739976}" presName="Accent3" presStyleCnt="0"/>
      <dgm:spPr/>
    </dgm:pt>
    <dgm:pt modelId="{499EF839-30AB-477B-8F3E-3FAC717C2C07}" type="pres">
      <dgm:prSet presAssocID="{1442418C-9D77-4BCA-BB41-9A75D3739976}" presName="Accent" presStyleLbl="node1" presStyleIdx="2" presStyleCnt="4"/>
      <dgm:spPr/>
    </dgm:pt>
    <dgm:pt modelId="{505CAB12-C442-499E-8D82-8934AD3E353C}" type="pres">
      <dgm:prSet presAssocID="{1442418C-9D77-4BCA-BB41-9A75D3739976}" presName="Parent3" presStyleLbl="revTx" presStyleIdx="2" presStyleCnt="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F518B39-17B8-4ED1-B587-1C87BB6DFCDE}" type="pres">
      <dgm:prSet presAssocID="{24AA8FF6-05BE-4239-8C35-72B19454C6B6}" presName="Accent4" presStyleCnt="0"/>
      <dgm:spPr/>
    </dgm:pt>
    <dgm:pt modelId="{ED7FE62A-D141-42ED-AE23-633C766BD8DC}" type="pres">
      <dgm:prSet presAssocID="{24AA8FF6-05BE-4239-8C35-72B19454C6B6}" presName="Accent" presStyleLbl="node1" presStyleIdx="3" presStyleCnt="4"/>
      <dgm:spPr/>
    </dgm:pt>
    <dgm:pt modelId="{100B3E49-C1D7-466F-9CE5-7CC3AE1C0129}" type="pres">
      <dgm:prSet presAssocID="{24AA8FF6-05BE-4239-8C35-72B19454C6B6}" presName="Parent4" presStyleLbl="revTx" presStyleIdx="3" presStyleCnt="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75A930A-6ADA-4EA1-B6A7-5C01438C9945}" type="presOf" srcId="{B6D2E185-30B9-40BA-B7D0-3A34D543FEC3}" destId="{05F46E34-7FB0-4BA8-9516-D451DDC8D544}" srcOrd="0" destOrd="0" presId="urn:microsoft.com/office/officeart/2009/layout/CircleArrowProcess"/>
    <dgm:cxn modelId="{565209CA-E9F7-4790-8DAC-F3871EF184E2}" srcId="{5F68279D-F34B-416C-ACDE-E1FC99C8492C}" destId="{24AA8FF6-05BE-4239-8C35-72B19454C6B6}" srcOrd="3" destOrd="0" parTransId="{CF07456E-40D6-4AAA-AEC3-D7C299F4F32F}" sibTransId="{EE601614-5503-4FCF-98A4-4C5B3ACD2082}"/>
    <dgm:cxn modelId="{7B6A4025-CA6A-4A2D-8E69-9D43687A32C1}" srcId="{5F68279D-F34B-416C-ACDE-E1FC99C8492C}" destId="{B6D2E185-30B9-40BA-B7D0-3A34D543FEC3}" srcOrd="0" destOrd="0" parTransId="{F20CBE0E-8012-44BC-9C85-2F1E643EFCBA}" sibTransId="{92029DC9-AD57-4659-87DE-A5B8C9A1892D}"/>
    <dgm:cxn modelId="{84D64D98-3CFB-4DB2-8C88-6C15CC130877}" type="presOf" srcId="{24AA8FF6-05BE-4239-8C35-72B19454C6B6}" destId="{100B3E49-C1D7-466F-9CE5-7CC3AE1C0129}" srcOrd="0" destOrd="0" presId="urn:microsoft.com/office/officeart/2009/layout/CircleArrowProcess"/>
    <dgm:cxn modelId="{43FE0DC2-E803-47B6-89F2-C33AFF896D76}" type="presOf" srcId="{FD090835-8A99-4F6E-9FA6-2043FBAFCD59}" destId="{3FBAE7BF-0996-4D56-919D-A8714F38883C}" srcOrd="0" destOrd="0" presId="urn:microsoft.com/office/officeart/2009/layout/CircleArrowProcess"/>
    <dgm:cxn modelId="{5B12194D-FBC7-4391-BEE6-3AE32A823F2B}" type="presOf" srcId="{1442418C-9D77-4BCA-BB41-9A75D3739976}" destId="{505CAB12-C442-499E-8D82-8934AD3E353C}" srcOrd="0" destOrd="0" presId="urn:microsoft.com/office/officeart/2009/layout/CircleArrowProcess"/>
    <dgm:cxn modelId="{377DFBB6-507F-4A53-95EA-6FB4F8FCD82E}" type="presOf" srcId="{5F68279D-F34B-416C-ACDE-E1FC99C8492C}" destId="{898D3DF8-C134-40FF-8826-BE912B085A03}" srcOrd="0" destOrd="0" presId="urn:microsoft.com/office/officeart/2009/layout/CircleArrowProcess"/>
    <dgm:cxn modelId="{4CBAD602-6D9E-49D2-979D-DEA05E9BC401}" srcId="{5F68279D-F34B-416C-ACDE-E1FC99C8492C}" destId="{1442418C-9D77-4BCA-BB41-9A75D3739976}" srcOrd="2" destOrd="0" parTransId="{2BB2A10D-2F30-471F-B818-640CF6091738}" sibTransId="{91A0BAB4-0DA5-40E9-8A5D-7270963ABEBC}"/>
    <dgm:cxn modelId="{049E709A-6FAE-4031-95B5-15B0419B1D75}" srcId="{5F68279D-F34B-416C-ACDE-E1FC99C8492C}" destId="{FD090835-8A99-4F6E-9FA6-2043FBAFCD59}" srcOrd="1" destOrd="0" parTransId="{968EA0A0-9B33-4C99-A289-374A2C347596}" sibTransId="{1626EC9E-7E45-4F9F-9D45-F52E8CAD4FC0}"/>
    <dgm:cxn modelId="{AC667AB7-1209-4D80-8828-C788D93E0F9E}" type="presParOf" srcId="{898D3DF8-C134-40FF-8826-BE912B085A03}" destId="{9AA34A17-30A3-4364-96C7-8FB6746A7E0F}" srcOrd="0" destOrd="0" presId="urn:microsoft.com/office/officeart/2009/layout/CircleArrowProcess"/>
    <dgm:cxn modelId="{006B8F8C-89AB-470B-9196-53B8EE469F75}" type="presParOf" srcId="{9AA34A17-30A3-4364-96C7-8FB6746A7E0F}" destId="{28ABBD98-B615-45A9-9CC4-C7C5A01BB745}" srcOrd="0" destOrd="0" presId="urn:microsoft.com/office/officeart/2009/layout/CircleArrowProcess"/>
    <dgm:cxn modelId="{9382D9F6-4A56-4D52-9355-035210525F01}" type="presParOf" srcId="{898D3DF8-C134-40FF-8826-BE912B085A03}" destId="{05F46E34-7FB0-4BA8-9516-D451DDC8D544}" srcOrd="1" destOrd="0" presId="urn:microsoft.com/office/officeart/2009/layout/CircleArrowProcess"/>
    <dgm:cxn modelId="{32A06E69-17EB-4E88-923A-C4E359C93C2D}" type="presParOf" srcId="{898D3DF8-C134-40FF-8826-BE912B085A03}" destId="{4059F915-10B2-4753-8A69-D7BDFCDB5A4A}" srcOrd="2" destOrd="0" presId="urn:microsoft.com/office/officeart/2009/layout/CircleArrowProcess"/>
    <dgm:cxn modelId="{EE3351A0-FCDB-47CF-A461-8A02F48872AA}" type="presParOf" srcId="{4059F915-10B2-4753-8A69-D7BDFCDB5A4A}" destId="{3E299A42-E6C6-47AA-9824-D82A82C35B7B}" srcOrd="0" destOrd="0" presId="urn:microsoft.com/office/officeart/2009/layout/CircleArrowProcess"/>
    <dgm:cxn modelId="{0FF52585-C83F-4AED-AFC3-33A3A3B8BDAC}" type="presParOf" srcId="{898D3DF8-C134-40FF-8826-BE912B085A03}" destId="{3FBAE7BF-0996-4D56-919D-A8714F38883C}" srcOrd="3" destOrd="0" presId="urn:microsoft.com/office/officeart/2009/layout/CircleArrowProcess"/>
    <dgm:cxn modelId="{E36D3496-8A5F-40DC-AA3E-9412E337F555}" type="presParOf" srcId="{898D3DF8-C134-40FF-8826-BE912B085A03}" destId="{8468A595-8B2D-4BA4-8FDC-F37A250808A9}" srcOrd="4" destOrd="0" presId="urn:microsoft.com/office/officeart/2009/layout/CircleArrowProcess"/>
    <dgm:cxn modelId="{E4B306A0-AA60-4C09-829E-EBEEE4EA703D}" type="presParOf" srcId="{8468A595-8B2D-4BA4-8FDC-F37A250808A9}" destId="{499EF839-30AB-477B-8F3E-3FAC717C2C07}" srcOrd="0" destOrd="0" presId="urn:microsoft.com/office/officeart/2009/layout/CircleArrowProcess"/>
    <dgm:cxn modelId="{1A3EE3AC-AC7B-47C1-9808-C01E917AF989}" type="presParOf" srcId="{898D3DF8-C134-40FF-8826-BE912B085A03}" destId="{505CAB12-C442-499E-8D82-8934AD3E353C}" srcOrd="5" destOrd="0" presId="urn:microsoft.com/office/officeart/2009/layout/CircleArrowProcess"/>
    <dgm:cxn modelId="{415470DB-DA1C-48F3-AD3B-5B3C0F743998}" type="presParOf" srcId="{898D3DF8-C134-40FF-8826-BE912B085A03}" destId="{EF518B39-17B8-4ED1-B587-1C87BB6DFCDE}" srcOrd="6" destOrd="0" presId="urn:microsoft.com/office/officeart/2009/layout/CircleArrowProcess"/>
    <dgm:cxn modelId="{7FC06845-AA83-4D30-A618-7B61CAF9427B}" type="presParOf" srcId="{EF518B39-17B8-4ED1-B587-1C87BB6DFCDE}" destId="{ED7FE62A-D141-42ED-AE23-633C766BD8DC}" srcOrd="0" destOrd="0" presId="urn:microsoft.com/office/officeart/2009/layout/CircleArrowProcess"/>
    <dgm:cxn modelId="{BBD02DA2-D55D-4B7E-8EB1-05583B810CCE}" type="presParOf" srcId="{898D3DF8-C134-40FF-8826-BE912B085A03}" destId="{100B3E49-C1D7-466F-9CE5-7CC3AE1C0129}" srcOrd="7" destOrd="0" presId="urn:microsoft.com/office/officeart/2009/layout/CircleArrow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AA33B65-FC85-48CF-AC7C-E1B1077A020C}" type="doc">
      <dgm:prSet loTypeId="urn:microsoft.com/office/officeart/2005/8/layout/hList9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630879B-35E3-4DBA-A963-C4F813411088}">
      <dgm:prSet phldrT="[Текст]" phldr="0"/>
      <dgm:spPr/>
      <dgm:t>
        <a:bodyPr/>
        <a:lstStyle/>
        <a:p>
          <a:r>
            <a:rPr lang="ru-RU" dirty="0"/>
            <a:t>Для чего ?</a:t>
          </a:r>
        </a:p>
      </dgm:t>
    </dgm:pt>
    <dgm:pt modelId="{DF4D477C-A4BE-496B-8EDB-4426E35D3AAD}" type="parTrans" cxnId="{966F8FDD-EB48-4E71-9B9D-CD22EADF4B4C}">
      <dgm:prSet/>
      <dgm:spPr/>
      <dgm:t>
        <a:bodyPr/>
        <a:lstStyle/>
        <a:p>
          <a:endParaRPr lang="ru-RU"/>
        </a:p>
      </dgm:t>
    </dgm:pt>
    <dgm:pt modelId="{BC66FDEB-D15A-4042-A082-0C595B7058BF}" type="sibTrans" cxnId="{966F8FDD-EB48-4E71-9B9D-CD22EADF4B4C}">
      <dgm:prSet/>
      <dgm:spPr/>
      <dgm:t>
        <a:bodyPr/>
        <a:lstStyle/>
        <a:p>
          <a:endParaRPr lang="ru-RU"/>
        </a:p>
      </dgm:t>
    </dgm:pt>
    <dgm:pt modelId="{A419E186-C099-4C0A-95E7-469CE93A5E5C}">
      <dgm:prSet phldrT="[Текст]" custT="1"/>
      <dgm:spPr/>
      <dgm:t>
        <a:bodyPr/>
        <a:lstStyle/>
        <a:p>
          <a:r>
            <a:rPr lang="ru-RU" sz="1600" dirty="0"/>
            <a:t>Для комплексной оценки высших психических функций,   выявления и оценки нарушений в развитии, связанных с особенностями мозговой организации</a:t>
          </a:r>
        </a:p>
      </dgm:t>
    </dgm:pt>
    <dgm:pt modelId="{D7FCA269-AB9B-43F9-874A-A28142D5630D}" type="parTrans" cxnId="{A093FF96-5D23-4742-9144-A74A24637F82}">
      <dgm:prSet/>
      <dgm:spPr/>
      <dgm:t>
        <a:bodyPr/>
        <a:lstStyle/>
        <a:p>
          <a:endParaRPr lang="ru-RU"/>
        </a:p>
      </dgm:t>
    </dgm:pt>
    <dgm:pt modelId="{E2AECDDD-3B82-4519-8B69-D27E1ECBBB8F}" type="sibTrans" cxnId="{A093FF96-5D23-4742-9144-A74A24637F82}">
      <dgm:prSet/>
      <dgm:spPr/>
      <dgm:t>
        <a:bodyPr/>
        <a:lstStyle/>
        <a:p>
          <a:endParaRPr lang="ru-RU"/>
        </a:p>
      </dgm:t>
    </dgm:pt>
    <dgm:pt modelId="{B453EF6B-FE1D-4753-8597-DFF4029FDD95}">
      <dgm:prSet phldrT="[Текст]" phldr="0"/>
      <dgm:spPr/>
      <dgm:t>
        <a:bodyPr/>
        <a:lstStyle/>
        <a:p>
          <a:r>
            <a:rPr lang="ru-RU" dirty="0"/>
            <a:t>Для кого?</a:t>
          </a:r>
        </a:p>
      </dgm:t>
    </dgm:pt>
    <dgm:pt modelId="{3180EAA0-EC2E-42DE-98D0-1C9E847A127C}" type="parTrans" cxnId="{D0983AB2-8638-41A3-8360-677ED37F8807}">
      <dgm:prSet/>
      <dgm:spPr/>
      <dgm:t>
        <a:bodyPr/>
        <a:lstStyle/>
        <a:p>
          <a:endParaRPr lang="ru-RU"/>
        </a:p>
      </dgm:t>
    </dgm:pt>
    <dgm:pt modelId="{035B4CF7-706E-4DD3-AB2E-311D16DA0A0E}" type="sibTrans" cxnId="{D0983AB2-8638-41A3-8360-677ED37F8807}">
      <dgm:prSet/>
      <dgm:spPr/>
      <dgm:t>
        <a:bodyPr/>
        <a:lstStyle/>
        <a:p>
          <a:endParaRPr lang="ru-RU"/>
        </a:p>
      </dgm:t>
    </dgm:pt>
    <dgm:pt modelId="{384ED0F0-10E3-4A68-A7CC-81B002E1150D}">
      <dgm:prSet phldrT="[Текст]" custT="1"/>
      <dgm:spPr/>
      <dgm:t>
        <a:bodyPr/>
        <a:lstStyle/>
        <a:p>
          <a:r>
            <a:rPr lang="ru-RU" sz="1600" dirty="0"/>
            <a:t>своевременно выявить нарушение в развитии связанных с особенностями мозговой организации. </a:t>
          </a:r>
        </a:p>
      </dgm:t>
    </dgm:pt>
    <dgm:pt modelId="{54754E04-FF33-49CB-90F9-BA1095916876}" type="parTrans" cxnId="{FC83333E-F048-416F-9C01-A28EDCF048CD}">
      <dgm:prSet/>
      <dgm:spPr/>
      <dgm:t>
        <a:bodyPr/>
        <a:lstStyle/>
        <a:p>
          <a:endParaRPr lang="ru-RU"/>
        </a:p>
      </dgm:t>
    </dgm:pt>
    <dgm:pt modelId="{BF5BAF92-7AE2-4483-BB9E-5D5B4AACCD31}" type="sibTrans" cxnId="{FC83333E-F048-416F-9C01-A28EDCF048CD}">
      <dgm:prSet/>
      <dgm:spPr/>
      <dgm:t>
        <a:bodyPr/>
        <a:lstStyle/>
        <a:p>
          <a:endParaRPr lang="ru-RU"/>
        </a:p>
      </dgm:t>
    </dgm:pt>
    <dgm:pt modelId="{CC5305EC-E555-47E0-8B96-4FFF4326D7D4}">
      <dgm:prSet phldrT="[Текст]" custT="1"/>
      <dgm:spPr/>
      <dgm:t>
        <a:bodyPr/>
        <a:lstStyle/>
        <a:p>
          <a:pPr marL="0" indent="0" algn="l">
            <a:buNone/>
          </a:pPr>
          <a:r>
            <a:rPr lang="ru-RU" sz="1600" dirty="0"/>
            <a:t>для построения индивидуального коррекционного маршрута</a:t>
          </a:r>
          <a:r>
            <a:rPr lang="ru-RU" sz="1800" dirty="0"/>
            <a:t>.</a:t>
          </a:r>
        </a:p>
        <a:p>
          <a:pPr marL="0" indent="0">
            <a:buNone/>
          </a:pPr>
          <a:r>
            <a:rPr lang="ru-RU" sz="1800" dirty="0"/>
            <a:t>                     </a:t>
          </a:r>
          <a:endParaRPr lang="ru-RU" dirty="0"/>
        </a:p>
        <a:p>
          <a:endParaRPr lang="ru-RU" dirty="0"/>
        </a:p>
      </dgm:t>
    </dgm:pt>
    <dgm:pt modelId="{BDBEBA24-B745-40F6-8020-41AF71EC72BA}" type="parTrans" cxnId="{4B112A6C-0FFC-489D-A58A-BFCD427BC102}">
      <dgm:prSet/>
      <dgm:spPr/>
      <dgm:t>
        <a:bodyPr/>
        <a:lstStyle/>
        <a:p>
          <a:endParaRPr lang="ru-RU"/>
        </a:p>
      </dgm:t>
    </dgm:pt>
    <dgm:pt modelId="{478C20D0-67BF-4A64-951D-3A8E45F15A49}" type="sibTrans" cxnId="{4B112A6C-0FFC-489D-A58A-BFCD427BC102}">
      <dgm:prSet/>
      <dgm:spPr/>
      <dgm:t>
        <a:bodyPr/>
        <a:lstStyle/>
        <a:p>
          <a:endParaRPr lang="ru-RU"/>
        </a:p>
      </dgm:t>
    </dgm:pt>
    <dgm:pt modelId="{5E41E381-7909-4CF6-A471-12C7039DA469}">
      <dgm:prSet phldrT="[Текст]" phldr="0"/>
      <dgm:spPr/>
      <dgm:t>
        <a:bodyPr/>
        <a:lstStyle/>
        <a:p>
          <a:r>
            <a:rPr lang="ru-RU" dirty="0"/>
            <a:t>Цель.</a:t>
          </a:r>
        </a:p>
      </dgm:t>
    </dgm:pt>
    <dgm:pt modelId="{21639BC7-A5AC-4DB2-806F-CA0C89907FF0}" type="parTrans" cxnId="{A0015757-AD41-46FE-8B02-ECDA8F5C8FF6}">
      <dgm:prSet/>
      <dgm:spPr/>
      <dgm:t>
        <a:bodyPr/>
        <a:lstStyle/>
        <a:p>
          <a:endParaRPr lang="ru-RU"/>
        </a:p>
      </dgm:t>
    </dgm:pt>
    <dgm:pt modelId="{85FA96D1-70F6-49A6-8BC8-3C6DD509EE32}" type="sibTrans" cxnId="{A0015757-AD41-46FE-8B02-ECDA8F5C8FF6}">
      <dgm:prSet/>
      <dgm:spPr/>
      <dgm:t>
        <a:bodyPr/>
        <a:lstStyle/>
        <a:p>
          <a:endParaRPr lang="ru-RU"/>
        </a:p>
      </dgm:t>
    </dgm:pt>
    <dgm:pt modelId="{9DE1F218-5C1F-4F81-BFED-697A76E5C60F}">
      <dgm:prSet custT="1"/>
      <dgm:spPr/>
      <dgm:t>
        <a:bodyPr/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600" dirty="0"/>
            <a:t>Диагностика проводится для детей младшего школьного возраста, испытывающих трудности в усвоении школьной программы, проблемы с поведением и вниманием</a:t>
          </a:r>
          <a:r>
            <a:rPr lang="ru-RU" sz="1800" dirty="0"/>
            <a:t>.</a:t>
          </a:r>
          <a:endParaRPr lang="ru-RU" dirty="0"/>
        </a:p>
      </dgm:t>
    </dgm:pt>
    <dgm:pt modelId="{4CDD7552-4B71-482A-AE32-888A0F660AA4}" type="parTrans" cxnId="{095F243A-B300-4330-9220-44ADFB2F20FB}">
      <dgm:prSet/>
      <dgm:spPr/>
      <dgm:t>
        <a:bodyPr/>
        <a:lstStyle/>
        <a:p>
          <a:endParaRPr lang="ru-RU"/>
        </a:p>
      </dgm:t>
    </dgm:pt>
    <dgm:pt modelId="{88480AA7-12B4-4CFF-A4F0-DCE8D3253418}" type="sibTrans" cxnId="{095F243A-B300-4330-9220-44ADFB2F20FB}">
      <dgm:prSet/>
      <dgm:spPr/>
      <dgm:t>
        <a:bodyPr/>
        <a:lstStyle/>
        <a:p>
          <a:endParaRPr lang="ru-RU"/>
        </a:p>
      </dgm:t>
    </dgm:pt>
    <dgm:pt modelId="{F29AA019-99EE-4105-8376-89243E8324A6}" type="pres">
      <dgm:prSet presAssocID="{8AA33B65-FC85-48CF-AC7C-E1B1077A020C}" presName="list" presStyleCnt="0">
        <dgm:presLayoutVars>
          <dgm:dir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5486603D-B16C-4306-906A-60A25BB234EA}" type="pres">
      <dgm:prSet presAssocID="{B630879B-35E3-4DBA-A963-C4F813411088}" presName="posSpace" presStyleCnt="0"/>
      <dgm:spPr/>
    </dgm:pt>
    <dgm:pt modelId="{793B679E-4B77-4CF9-93BA-3F8A172B723D}" type="pres">
      <dgm:prSet presAssocID="{B630879B-35E3-4DBA-A963-C4F813411088}" presName="vertFlow" presStyleCnt="0"/>
      <dgm:spPr/>
    </dgm:pt>
    <dgm:pt modelId="{E2DD692E-72EB-454F-926A-168456224178}" type="pres">
      <dgm:prSet presAssocID="{B630879B-35E3-4DBA-A963-C4F813411088}" presName="topSpace" presStyleCnt="0"/>
      <dgm:spPr/>
    </dgm:pt>
    <dgm:pt modelId="{3E482A3E-5A7D-4D24-870B-39839FD9EDB1}" type="pres">
      <dgm:prSet presAssocID="{B630879B-35E3-4DBA-A963-C4F813411088}" presName="firstComp" presStyleCnt="0"/>
      <dgm:spPr/>
    </dgm:pt>
    <dgm:pt modelId="{869C01B9-0EA2-45B1-AD5A-2FC4A20EB933}" type="pres">
      <dgm:prSet presAssocID="{B630879B-35E3-4DBA-A963-C4F813411088}" presName="firstChild" presStyleLbl="bgAccFollowNode1" presStyleIdx="0" presStyleCnt="4" custScaleX="106342" custScaleY="313082" custLinFactNeighborX="10245" custLinFactNeighborY="-522"/>
      <dgm:spPr/>
      <dgm:t>
        <a:bodyPr/>
        <a:lstStyle/>
        <a:p>
          <a:endParaRPr lang="ru-RU"/>
        </a:p>
      </dgm:t>
    </dgm:pt>
    <dgm:pt modelId="{2FFA130A-3B4F-4DAD-B1F4-2B2C88777715}" type="pres">
      <dgm:prSet presAssocID="{B630879B-35E3-4DBA-A963-C4F813411088}" presName="firstChildTx" presStyleLbl="bg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D448770-485B-45F1-A909-2ADF7A70ACBE}" type="pres">
      <dgm:prSet presAssocID="{B630879B-35E3-4DBA-A963-C4F813411088}" presName="negSpace" presStyleCnt="0"/>
      <dgm:spPr/>
    </dgm:pt>
    <dgm:pt modelId="{7F2059D7-00D4-488F-BF14-F8CFB888C59B}" type="pres">
      <dgm:prSet presAssocID="{B630879B-35E3-4DBA-A963-C4F813411088}" presName="circle" presStyleLbl="node1" presStyleIdx="0" presStyleCnt="3" custLinFactNeighborX="741" custLinFactNeighborY="-1865"/>
      <dgm:spPr/>
      <dgm:t>
        <a:bodyPr/>
        <a:lstStyle/>
        <a:p>
          <a:endParaRPr lang="ru-RU"/>
        </a:p>
      </dgm:t>
    </dgm:pt>
    <dgm:pt modelId="{EEB1BA87-1A51-4E11-8EC4-F5CAB014DA12}" type="pres">
      <dgm:prSet presAssocID="{BC66FDEB-D15A-4042-A082-0C595B7058BF}" presName="transSpace" presStyleCnt="0"/>
      <dgm:spPr/>
    </dgm:pt>
    <dgm:pt modelId="{F6D5A5FD-5044-4D17-BE01-4DD4C35B2D8B}" type="pres">
      <dgm:prSet presAssocID="{B453EF6B-FE1D-4753-8597-DFF4029FDD95}" presName="posSpace" presStyleCnt="0"/>
      <dgm:spPr/>
    </dgm:pt>
    <dgm:pt modelId="{D354938E-FBD5-4693-B43A-835C9A6F2A51}" type="pres">
      <dgm:prSet presAssocID="{B453EF6B-FE1D-4753-8597-DFF4029FDD95}" presName="vertFlow" presStyleCnt="0"/>
      <dgm:spPr/>
    </dgm:pt>
    <dgm:pt modelId="{4B68B131-95FC-440A-8B8A-F4E0238D34E2}" type="pres">
      <dgm:prSet presAssocID="{B453EF6B-FE1D-4753-8597-DFF4029FDD95}" presName="topSpace" presStyleCnt="0"/>
      <dgm:spPr/>
    </dgm:pt>
    <dgm:pt modelId="{839EBB2C-4691-41B9-AFF7-3CFA73CF11C7}" type="pres">
      <dgm:prSet presAssocID="{B453EF6B-FE1D-4753-8597-DFF4029FDD95}" presName="firstComp" presStyleCnt="0"/>
      <dgm:spPr/>
    </dgm:pt>
    <dgm:pt modelId="{895B521B-0023-4D9C-9955-A568C4D809FB}" type="pres">
      <dgm:prSet presAssocID="{B453EF6B-FE1D-4753-8597-DFF4029FDD95}" presName="firstChild" presStyleLbl="bgAccFollowNode1" presStyleIdx="1" presStyleCnt="4" custScaleX="114762" custScaleY="348393"/>
      <dgm:spPr/>
      <dgm:t>
        <a:bodyPr/>
        <a:lstStyle/>
        <a:p>
          <a:endParaRPr lang="ru-RU"/>
        </a:p>
      </dgm:t>
    </dgm:pt>
    <dgm:pt modelId="{1A162EB5-4E28-433D-9397-C976F3E28F1E}" type="pres">
      <dgm:prSet presAssocID="{B453EF6B-FE1D-4753-8597-DFF4029FDD95}" presName="firstChildTx" presStyleLbl="bg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17F3341-7556-4DCC-98C4-A9F017A3AA53}" type="pres">
      <dgm:prSet presAssocID="{B453EF6B-FE1D-4753-8597-DFF4029FDD95}" presName="negSpace" presStyleCnt="0"/>
      <dgm:spPr/>
    </dgm:pt>
    <dgm:pt modelId="{52BCBEC5-B601-423D-A405-E18638CE1FE5}" type="pres">
      <dgm:prSet presAssocID="{B453EF6B-FE1D-4753-8597-DFF4029FDD95}" presName="circle" presStyleLbl="node1" presStyleIdx="1" presStyleCnt="3" custLinFactNeighborX="-4085" custLinFactNeighborY="-1865"/>
      <dgm:spPr/>
      <dgm:t>
        <a:bodyPr/>
        <a:lstStyle/>
        <a:p>
          <a:endParaRPr lang="ru-RU"/>
        </a:p>
      </dgm:t>
    </dgm:pt>
    <dgm:pt modelId="{87C314B2-2C00-48FC-9F5E-8F0AF3084667}" type="pres">
      <dgm:prSet presAssocID="{035B4CF7-706E-4DD3-AB2E-311D16DA0A0E}" presName="transSpace" presStyleCnt="0"/>
      <dgm:spPr/>
    </dgm:pt>
    <dgm:pt modelId="{3E1CC0A0-F792-4564-9520-846F6B2B47F8}" type="pres">
      <dgm:prSet presAssocID="{5E41E381-7909-4CF6-A471-12C7039DA469}" presName="posSpace" presStyleCnt="0"/>
      <dgm:spPr/>
    </dgm:pt>
    <dgm:pt modelId="{5A37B59B-D665-4490-A79B-FA44FFDCA191}" type="pres">
      <dgm:prSet presAssocID="{5E41E381-7909-4CF6-A471-12C7039DA469}" presName="vertFlow" presStyleCnt="0"/>
      <dgm:spPr/>
    </dgm:pt>
    <dgm:pt modelId="{E45709A6-B493-4987-BE47-F7369940B200}" type="pres">
      <dgm:prSet presAssocID="{5E41E381-7909-4CF6-A471-12C7039DA469}" presName="topSpace" presStyleCnt="0"/>
      <dgm:spPr/>
    </dgm:pt>
    <dgm:pt modelId="{E7E515B4-992E-4396-9417-9AA82F6EFA9B}" type="pres">
      <dgm:prSet presAssocID="{5E41E381-7909-4CF6-A471-12C7039DA469}" presName="firstComp" presStyleCnt="0"/>
      <dgm:spPr/>
    </dgm:pt>
    <dgm:pt modelId="{1FF9EFED-EA48-4523-9D3D-EFAC959995C0}" type="pres">
      <dgm:prSet presAssocID="{5E41E381-7909-4CF6-A471-12C7039DA469}" presName="firstChild" presStyleLbl="bgAccFollowNode1" presStyleIdx="2" presStyleCnt="4" custScaleX="95897" custScaleY="208365" custLinFactNeighborX="-4837" custLinFactNeighborY="-4845"/>
      <dgm:spPr/>
      <dgm:t>
        <a:bodyPr/>
        <a:lstStyle/>
        <a:p>
          <a:endParaRPr lang="ru-RU"/>
        </a:p>
      </dgm:t>
    </dgm:pt>
    <dgm:pt modelId="{DA4154D6-130E-4FCE-8DB6-DFD0FA2AF93D}" type="pres">
      <dgm:prSet presAssocID="{5E41E381-7909-4CF6-A471-12C7039DA469}" presName="firstChildTx" presStyleLbl="bg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06E55CE-E791-4CC2-AE75-2D13F506F43A}" type="pres">
      <dgm:prSet presAssocID="{CC5305EC-E555-47E0-8B96-4FFF4326D7D4}" presName="comp" presStyleCnt="0"/>
      <dgm:spPr/>
    </dgm:pt>
    <dgm:pt modelId="{A780C29C-9E87-4980-A509-90C08A974DBD}" type="pres">
      <dgm:prSet presAssocID="{CC5305EC-E555-47E0-8B96-4FFF4326D7D4}" presName="child" presStyleLbl="bgAccFollowNode1" presStyleIdx="3" presStyleCnt="4" custScaleX="93093" custScaleY="188152" custLinFactNeighborX="-4583" custLinFactNeighborY="4230"/>
      <dgm:spPr/>
      <dgm:t>
        <a:bodyPr/>
        <a:lstStyle/>
        <a:p>
          <a:endParaRPr lang="ru-RU"/>
        </a:p>
      </dgm:t>
    </dgm:pt>
    <dgm:pt modelId="{7543C73A-C78F-42B3-B005-59F40E3168E8}" type="pres">
      <dgm:prSet presAssocID="{CC5305EC-E555-47E0-8B96-4FFF4326D7D4}" presName="childTx" presStyleLbl="bg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075E731-22F5-4B9F-893B-A8AFB528A24F}" type="pres">
      <dgm:prSet presAssocID="{5E41E381-7909-4CF6-A471-12C7039DA469}" presName="negSpace" presStyleCnt="0"/>
      <dgm:spPr/>
    </dgm:pt>
    <dgm:pt modelId="{ED3ACCC0-A9F2-423C-9E8E-F73EC7BB8D9F}" type="pres">
      <dgm:prSet presAssocID="{5E41E381-7909-4CF6-A471-12C7039DA469}" presName="circle" presStyleLbl="node1" presStyleIdx="2" presStyleCnt="3" custLinFactNeighborX="3514" custLinFactNeighborY="-1782"/>
      <dgm:spPr/>
      <dgm:t>
        <a:bodyPr/>
        <a:lstStyle/>
        <a:p>
          <a:endParaRPr lang="ru-RU"/>
        </a:p>
      </dgm:t>
    </dgm:pt>
  </dgm:ptLst>
  <dgm:cxnLst>
    <dgm:cxn modelId="{F9B50589-67B7-4ACF-AF86-F10D7A6E87E7}" type="presOf" srcId="{CC5305EC-E555-47E0-8B96-4FFF4326D7D4}" destId="{A780C29C-9E87-4980-A509-90C08A974DBD}" srcOrd="0" destOrd="0" presId="urn:microsoft.com/office/officeart/2005/8/layout/hList9"/>
    <dgm:cxn modelId="{8B68CE66-9394-4544-964A-602D315C0760}" type="presOf" srcId="{A419E186-C099-4C0A-95E7-469CE93A5E5C}" destId="{2FFA130A-3B4F-4DAD-B1F4-2B2C88777715}" srcOrd="1" destOrd="0" presId="urn:microsoft.com/office/officeart/2005/8/layout/hList9"/>
    <dgm:cxn modelId="{FC83333E-F048-416F-9C01-A28EDCF048CD}" srcId="{5E41E381-7909-4CF6-A471-12C7039DA469}" destId="{384ED0F0-10E3-4A68-A7CC-81B002E1150D}" srcOrd="0" destOrd="0" parTransId="{54754E04-FF33-49CB-90F9-BA1095916876}" sibTransId="{BF5BAF92-7AE2-4483-BB9E-5D5B4AACCD31}"/>
    <dgm:cxn modelId="{DBD24223-CD1F-417F-87CA-3784E872FCD3}" type="presOf" srcId="{384ED0F0-10E3-4A68-A7CC-81B002E1150D}" destId="{1FF9EFED-EA48-4523-9D3D-EFAC959995C0}" srcOrd="0" destOrd="0" presId="urn:microsoft.com/office/officeart/2005/8/layout/hList9"/>
    <dgm:cxn modelId="{48A60FAA-C733-4DE0-A676-E985A2618BBE}" type="presOf" srcId="{B630879B-35E3-4DBA-A963-C4F813411088}" destId="{7F2059D7-00D4-488F-BF14-F8CFB888C59B}" srcOrd="0" destOrd="0" presId="urn:microsoft.com/office/officeart/2005/8/layout/hList9"/>
    <dgm:cxn modelId="{A093FF96-5D23-4742-9144-A74A24637F82}" srcId="{B630879B-35E3-4DBA-A963-C4F813411088}" destId="{A419E186-C099-4C0A-95E7-469CE93A5E5C}" srcOrd="0" destOrd="0" parTransId="{D7FCA269-AB9B-43F9-874A-A28142D5630D}" sibTransId="{E2AECDDD-3B82-4519-8B69-D27E1ECBBB8F}"/>
    <dgm:cxn modelId="{B06A463C-9C64-4978-9501-6F157DA9CA95}" type="presOf" srcId="{B453EF6B-FE1D-4753-8597-DFF4029FDD95}" destId="{52BCBEC5-B601-423D-A405-E18638CE1FE5}" srcOrd="0" destOrd="0" presId="urn:microsoft.com/office/officeart/2005/8/layout/hList9"/>
    <dgm:cxn modelId="{8B5CA8ED-1FA9-4DC4-88BE-16EE2377D1CF}" type="presOf" srcId="{384ED0F0-10E3-4A68-A7CC-81B002E1150D}" destId="{DA4154D6-130E-4FCE-8DB6-DFD0FA2AF93D}" srcOrd="1" destOrd="0" presId="urn:microsoft.com/office/officeart/2005/8/layout/hList9"/>
    <dgm:cxn modelId="{8E2A3D39-50EE-422E-939A-640B22F9F92F}" type="presOf" srcId="{8AA33B65-FC85-48CF-AC7C-E1B1077A020C}" destId="{F29AA019-99EE-4105-8376-89243E8324A6}" srcOrd="0" destOrd="0" presId="urn:microsoft.com/office/officeart/2005/8/layout/hList9"/>
    <dgm:cxn modelId="{C22CE1D2-26B6-4871-BB80-DA8D1D61CA08}" type="presOf" srcId="{9DE1F218-5C1F-4F81-BFED-697A76E5C60F}" destId="{895B521B-0023-4D9C-9955-A568C4D809FB}" srcOrd="0" destOrd="0" presId="urn:microsoft.com/office/officeart/2005/8/layout/hList9"/>
    <dgm:cxn modelId="{11C3F6F9-771B-4C8C-8D00-2AD3BFCE40FF}" type="presOf" srcId="{CC5305EC-E555-47E0-8B96-4FFF4326D7D4}" destId="{7543C73A-C78F-42B3-B005-59F40E3168E8}" srcOrd="1" destOrd="0" presId="urn:microsoft.com/office/officeart/2005/8/layout/hList9"/>
    <dgm:cxn modelId="{A0015757-AD41-46FE-8B02-ECDA8F5C8FF6}" srcId="{8AA33B65-FC85-48CF-AC7C-E1B1077A020C}" destId="{5E41E381-7909-4CF6-A471-12C7039DA469}" srcOrd="2" destOrd="0" parTransId="{21639BC7-A5AC-4DB2-806F-CA0C89907FF0}" sibTransId="{85FA96D1-70F6-49A6-8BC8-3C6DD509EE32}"/>
    <dgm:cxn modelId="{D2B71A78-7AB2-400A-9F6D-F690AC96D1F1}" type="presOf" srcId="{5E41E381-7909-4CF6-A471-12C7039DA469}" destId="{ED3ACCC0-A9F2-423C-9E8E-F73EC7BB8D9F}" srcOrd="0" destOrd="0" presId="urn:microsoft.com/office/officeart/2005/8/layout/hList9"/>
    <dgm:cxn modelId="{AD19E2F8-8FC7-4799-ABB1-A8066BABF22A}" type="presOf" srcId="{A419E186-C099-4C0A-95E7-469CE93A5E5C}" destId="{869C01B9-0EA2-45B1-AD5A-2FC4A20EB933}" srcOrd="0" destOrd="0" presId="urn:microsoft.com/office/officeart/2005/8/layout/hList9"/>
    <dgm:cxn modelId="{FF35EDBD-4CDB-4880-87E4-025D2E4BE0B1}" type="presOf" srcId="{9DE1F218-5C1F-4F81-BFED-697A76E5C60F}" destId="{1A162EB5-4E28-433D-9397-C976F3E28F1E}" srcOrd="1" destOrd="0" presId="urn:microsoft.com/office/officeart/2005/8/layout/hList9"/>
    <dgm:cxn modelId="{4B112A6C-0FFC-489D-A58A-BFCD427BC102}" srcId="{5E41E381-7909-4CF6-A471-12C7039DA469}" destId="{CC5305EC-E555-47E0-8B96-4FFF4326D7D4}" srcOrd="1" destOrd="0" parTransId="{BDBEBA24-B745-40F6-8020-41AF71EC72BA}" sibTransId="{478C20D0-67BF-4A64-951D-3A8E45F15A49}"/>
    <dgm:cxn modelId="{966F8FDD-EB48-4E71-9B9D-CD22EADF4B4C}" srcId="{8AA33B65-FC85-48CF-AC7C-E1B1077A020C}" destId="{B630879B-35E3-4DBA-A963-C4F813411088}" srcOrd="0" destOrd="0" parTransId="{DF4D477C-A4BE-496B-8EDB-4426E35D3AAD}" sibTransId="{BC66FDEB-D15A-4042-A082-0C595B7058BF}"/>
    <dgm:cxn modelId="{D0983AB2-8638-41A3-8360-677ED37F8807}" srcId="{8AA33B65-FC85-48CF-AC7C-E1B1077A020C}" destId="{B453EF6B-FE1D-4753-8597-DFF4029FDD95}" srcOrd="1" destOrd="0" parTransId="{3180EAA0-EC2E-42DE-98D0-1C9E847A127C}" sibTransId="{035B4CF7-706E-4DD3-AB2E-311D16DA0A0E}"/>
    <dgm:cxn modelId="{095F243A-B300-4330-9220-44ADFB2F20FB}" srcId="{B453EF6B-FE1D-4753-8597-DFF4029FDD95}" destId="{9DE1F218-5C1F-4F81-BFED-697A76E5C60F}" srcOrd="0" destOrd="0" parTransId="{4CDD7552-4B71-482A-AE32-888A0F660AA4}" sibTransId="{88480AA7-12B4-4CFF-A4F0-DCE8D3253418}"/>
    <dgm:cxn modelId="{BC9163D5-5C2C-4FCA-AD4E-0138AE3AEA47}" type="presParOf" srcId="{F29AA019-99EE-4105-8376-89243E8324A6}" destId="{5486603D-B16C-4306-906A-60A25BB234EA}" srcOrd="0" destOrd="0" presId="urn:microsoft.com/office/officeart/2005/8/layout/hList9"/>
    <dgm:cxn modelId="{E1F0F9B2-1738-490C-9523-41E7443DAD0F}" type="presParOf" srcId="{F29AA019-99EE-4105-8376-89243E8324A6}" destId="{793B679E-4B77-4CF9-93BA-3F8A172B723D}" srcOrd="1" destOrd="0" presId="urn:microsoft.com/office/officeart/2005/8/layout/hList9"/>
    <dgm:cxn modelId="{1DC10C9A-9E99-4DEA-B594-333937E5F458}" type="presParOf" srcId="{793B679E-4B77-4CF9-93BA-3F8A172B723D}" destId="{E2DD692E-72EB-454F-926A-168456224178}" srcOrd="0" destOrd="0" presId="urn:microsoft.com/office/officeart/2005/8/layout/hList9"/>
    <dgm:cxn modelId="{93F51E13-1161-4AF8-929C-B0109A7F7377}" type="presParOf" srcId="{793B679E-4B77-4CF9-93BA-3F8A172B723D}" destId="{3E482A3E-5A7D-4D24-870B-39839FD9EDB1}" srcOrd="1" destOrd="0" presId="urn:microsoft.com/office/officeart/2005/8/layout/hList9"/>
    <dgm:cxn modelId="{409AA580-8FC1-468F-86F9-E08D1E97ECB8}" type="presParOf" srcId="{3E482A3E-5A7D-4D24-870B-39839FD9EDB1}" destId="{869C01B9-0EA2-45B1-AD5A-2FC4A20EB933}" srcOrd="0" destOrd="0" presId="urn:microsoft.com/office/officeart/2005/8/layout/hList9"/>
    <dgm:cxn modelId="{25D5F9D7-7106-4632-A971-973C18BE6D89}" type="presParOf" srcId="{3E482A3E-5A7D-4D24-870B-39839FD9EDB1}" destId="{2FFA130A-3B4F-4DAD-B1F4-2B2C88777715}" srcOrd="1" destOrd="0" presId="urn:microsoft.com/office/officeart/2005/8/layout/hList9"/>
    <dgm:cxn modelId="{940DC628-3547-478B-91D4-42DF5E83E405}" type="presParOf" srcId="{F29AA019-99EE-4105-8376-89243E8324A6}" destId="{DD448770-485B-45F1-A909-2ADF7A70ACBE}" srcOrd="2" destOrd="0" presId="urn:microsoft.com/office/officeart/2005/8/layout/hList9"/>
    <dgm:cxn modelId="{CFF43736-135C-4AD9-909B-A05EFC9A9352}" type="presParOf" srcId="{F29AA019-99EE-4105-8376-89243E8324A6}" destId="{7F2059D7-00D4-488F-BF14-F8CFB888C59B}" srcOrd="3" destOrd="0" presId="urn:microsoft.com/office/officeart/2005/8/layout/hList9"/>
    <dgm:cxn modelId="{2DC0CE5C-73B2-47DF-8537-396B33AAB25D}" type="presParOf" srcId="{F29AA019-99EE-4105-8376-89243E8324A6}" destId="{EEB1BA87-1A51-4E11-8EC4-F5CAB014DA12}" srcOrd="4" destOrd="0" presId="urn:microsoft.com/office/officeart/2005/8/layout/hList9"/>
    <dgm:cxn modelId="{9E46E6FE-EC67-482A-96CA-BE63AFDFFB43}" type="presParOf" srcId="{F29AA019-99EE-4105-8376-89243E8324A6}" destId="{F6D5A5FD-5044-4D17-BE01-4DD4C35B2D8B}" srcOrd="5" destOrd="0" presId="urn:microsoft.com/office/officeart/2005/8/layout/hList9"/>
    <dgm:cxn modelId="{BB770E61-8A1A-49BA-9026-C51F2C47F8C7}" type="presParOf" srcId="{F29AA019-99EE-4105-8376-89243E8324A6}" destId="{D354938E-FBD5-4693-B43A-835C9A6F2A51}" srcOrd="6" destOrd="0" presId="urn:microsoft.com/office/officeart/2005/8/layout/hList9"/>
    <dgm:cxn modelId="{1ACFB864-3F12-4307-BF6B-D6C1A639ECB9}" type="presParOf" srcId="{D354938E-FBD5-4693-B43A-835C9A6F2A51}" destId="{4B68B131-95FC-440A-8B8A-F4E0238D34E2}" srcOrd="0" destOrd="0" presId="urn:microsoft.com/office/officeart/2005/8/layout/hList9"/>
    <dgm:cxn modelId="{3327D5DA-F0ED-4FF3-90FA-CC09BF1B9A51}" type="presParOf" srcId="{D354938E-FBD5-4693-B43A-835C9A6F2A51}" destId="{839EBB2C-4691-41B9-AFF7-3CFA73CF11C7}" srcOrd="1" destOrd="0" presId="urn:microsoft.com/office/officeart/2005/8/layout/hList9"/>
    <dgm:cxn modelId="{5F5E5590-8181-4C9A-BD78-490BCCAC4C5D}" type="presParOf" srcId="{839EBB2C-4691-41B9-AFF7-3CFA73CF11C7}" destId="{895B521B-0023-4D9C-9955-A568C4D809FB}" srcOrd="0" destOrd="0" presId="urn:microsoft.com/office/officeart/2005/8/layout/hList9"/>
    <dgm:cxn modelId="{C8F86088-D11B-44FA-81AC-878564B7535B}" type="presParOf" srcId="{839EBB2C-4691-41B9-AFF7-3CFA73CF11C7}" destId="{1A162EB5-4E28-433D-9397-C976F3E28F1E}" srcOrd="1" destOrd="0" presId="urn:microsoft.com/office/officeart/2005/8/layout/hList9"/>
    <dgm:cxn modelId="{478D41E5-821A-4747-8E71-693D24C18722}" type="presParOf" srcId="{F29AA019-99EE-4105-8376-89243E8324A6}" destId="{217F3341-7556-4DCC-98C4-A9F017A3AA53}" srcOrd="7" destOrd="0" presId="urn:microsoft.com/office/officeart/2005/8/layout/hList9"/>
    <dgm:cxn modelId="{D5BA630A-6214-4381-B033-C4659B51B5C8}" type="presParOf" srcId="{F29AA019-99EE-4105-8376-89243E8324A6}" destId="{52BCBEC5-B601-423D-A405-E18638CE1FE5}" srcOrd="8" destOrd="0" presId="urn:microsoft.com/office/officeart/2005/8/layout/hList9"/>
    <dgm:cxn modelId="{BB2FD2ED-857A-461C-9AEA-762F99F1FED2}" type="presParOf" srcId="{F29AA019-99EE-4105-8376-89243E8324A6}" destId="{87C314B2-2C00-48FC-9F5E-8F0AF3084667}" srcOrd="9" destOrd="0" presId="urn:microsoft.com/office/officeart/2005/8/layout/hList9"/>
    <dgm:cxn modelId="{7B6F9D0D-9036-47A6-B1A6-1F3A934BE8F9}" type="presParOf" srcId="{F29AA019-99EE-4105-8376-89243E8324A6}" destId="{3E1CC0A0-F792-4564-9520-846F6B2B47F8}" srcOrd="10" destOrd="0" presId="urn:microsoft.com/office/officeart/2005/8/layout/hList9"/>
    <dgm:cxn modelId="{123F4BD5-B915-49DB-93F2-81FDD81BD31A}" type="presParOf" srcId="{F29AA019-99EE-4105-8376-89243E8324A6}" destId="{5A37B59B-D665-4490-A79B-FA44FFDCA191}" srcOrd="11" destOrd="0" presId="urn:microsoft.com/office/officeart/2005/8/layout/hList9"/>
    <dgm:cxn modelId="{82940B8B-C42F-4F7A-945D-668BF22FCECE}" type="presParOf" srcId="{5A37B59B-D665-4490-A79B-FA44FFDCA191}" destId="{E45709A6-B493-4987-BE47-F7369940B200}" srcOrd="0" destOrd="0" presId="urn:microsoft.com/office/officeart/2005/8/layout/hList9"/>
    <dgm:cxn modelId="{8D808E31-B5C5-420D-96D2-63E19A1744D4}" type="presParOf" srcId="{5A37B59B-D665-4490-A79B-FA44FFDCA191}" destId="{E7E515B4-992E-4396-9417-9AA82F6EFA9B}" srcOrd="1" destOrd="0" presId="urn:microsoft.com/office/officeart/2005/8/layout/hList9"/>
    <dgm:cxn modelId="{7F0071BC-8E5B-46A3-A92A-87D614A6D9A3}" type="presParOf" srcId="{E7E515B4-992E-4396-9417-9AA82F6EFA9B}" destId="{1FF9EFED-EA48-4523-9D3D-EFAC959995C0}" srcOrd="0" destOrd="0" presId="urn:microsoft.com/office/officeart/2005/8/layout/hList9"/>
    <dgm:cxn modelId="{69A59D77-D493-4FC1-A111-074D1B39538A}" type="presParOf" srcId="{E7E515B4-992E-4396-9417-9AA82F6EFA9B}" destId="{DA4154D6-130E-4FCE-8DB6-DFD0FA2AF93D}" srcOrd="1" destOrd="0" presId="urn:microsoft.com/office/officeart/2005/8/layout/hList9"/>
    <dgm:cxn modelId="{6DD4B491-54C7-409B-991D-9A5E413F1756}" type="presParOf" srcId="{5A37B59B-D665-4490-A79B-FA44FFDCA191}" destId="{606E55CE-E791-4CC2-AE75-2D13F506F43A}" srcOrd="2" destOrd="0" presId="urn:microsoft.com/office/officeart/2005/8/layout/hList9"/>
    <dgm:cxn modelId="{7B158C28-5476-414D-9B5B-FC75E6BE030E}" type="presParOf" srcId="{606E55CE-E791-4CC2-AE75-2D13F506F43A}" destId="{A780C29C-9E87-4980-A509-90C08A974DBD}" srcOrd="0" destOrd="0" presId="urn:microsoft.com/office/officeart/2005/8/layout/hList9"/>
    <dgm:cxn modelId="{36AD054F-FD33-4DB5-9ADD-FA8C4281B416}" type="presParOf" srcId="{606E55CE-E791-4CC2-AE75-2D13F506F43A}" destId="{7543C73A-C78F-42B3-B005-59F40E3168E8}" srcOrd="1" destOrd="0" presId="urn:microsoft.com/office/officeart/2005/8/layout/hList9"/>
    <dgm:cxn modelId="{2736248D-9AF7-4AB5-8EA6-CBA5284FBAEE}" type="presParOf" srcId="{F29AA019-99EE-4105-8376-89243E8324A6}" destId="{F075E731-22F5-4B9F-893B-A8AFB528A24F}" srcOrd="12" destOrd="0" presId="urn:microsoft.com/office/officeart/2005/8/layout/hList9"/>
    <dgm:cxn modelId="{2625597E-3C5D-45C4-A0F5-72E3220586A9}" type="presParOf" srcId="{F29AA019-99EE-4105-8376-89243E8324A6}" destId="{ED3ACCC0-A9F2-423C-9E8E-F73EC7BB8D9F}" srcOrd="13" destOrd="0" presId="urn:microsoft.com/office/officeart/2005/8/layout/hList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6D7C9A0-5278-4E5F-9DAB-62527D5D0D66}" type="doc">
      <dgm:prSet loTypeId="urn:microsoft.com/office/officeart/2005/8/layout/list1" loCatId="list" qsTypeId="urn:microsoft.com/office/officeart/2005/8/quickstyle/3d1" qsCatId="3D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93D02356-44DF-4ACA-9F3E-DA6A00CF8EBE}">
      <dgm:prSet phldrT="[Текст]" phldr="0" custT="1"/>
      <dgm:spPr/>
      <dgm:t>
        <a:bodyPr/>
        <a:lstStyle/>
        <a:p>
          <a:r>
            <a:rPr lang="ru-RU" sz="1800" dirty="0"/>
            <a:t>ОВЗ (Ин, РАС, сенсорные нарушения, НОДА)</a:t>
          </a:r>
        </a:p>
      </dgm:t>
    </dgm:pt>
    <dgm:pt modelId="{37DDCA26-71A3-4D33-A258-2F32E4ECE481}" type="parTrans" cxnId="{91B5FD8F-4C19-45F5-81FC-AE963A342E37}">
      <dgm:prSet/>
      <dgm:spPr/>
      <dgm:t>
        <a:bodyPr/>
        <a:lstStyle/>
        <a:p>
          <a:endParaRPr lang="ru-RU"/>
        </a:p>
      </dgm:t>
    </dgm:pt>
    <dgm:pt modelId="{6F19E4F0-391D-46D8-8192-3E5C244318B8}" type="sibTrans" cxnId="{91B5FD8F-4C19-45F5-81FC-AE963A342E37}">
      <dgm:prSet/>
      <dgm:spPr/>
      <dgm:t>
        <a:bodyPr/>
        <a:lstStyle/>
        <a:p>
          <a:endParaRPr lang="ru-RU"/>
        </a:p>
      </dgm:t>
    </dgm:pt>
    <dgm:pt modelId="{8FFED36C-FF81-41E5-A3AD-D3165FBA34F8}">
      <dgm:prSet phldrT="[Текст]" phldr="0" custT="1"/>
      <dgm:spPr/>
      <dgm:t>
        <a:bodyPr/>
        <a:lstStyle/>
        <a:p>
          <a:r>
            <a:rPr lang="ru-RU" sz="1800" dirty="0"/>
            <a:t>Просто не усваивает программу</a:t>
          </a:r>
        </a:p>
      </dgm:t>
    </dgm:pt>
    <dgm:pt modelId="{86FD5192-9C43-49F6-B906-2E85E5C72AE6}" type="parTrans" cxnId="{20608948-E57D-48CD-8738-B15CEEF9F165}">
      <dgm:prSet/>
      <dgm:spPr/>
      <dgm:t>
        <a:bodyPr/>
        <a:lstStyle/>
        <a:p>
          <a:endParaRPr lang="ru-RU"/>
        </a:p>
      </dgm:t>
    </dgm:pt>
    <dgm:pt modelId="{375512CD-B982-4F98-A183-EF26521F073B}" type="sibTrans" cxnId="{20608948-E57D-48CD-8738-B15CEEF9F165}">
      <dgm:prSet/>
      <dgm:spPr/>
      <dgm:t>
        <a:bodyPr/>
        <a:lstStyle/>
        <a:p>
          <a:endParaRPr lang="ru-RU"/>
        </a:p>
      </dgm:t>
    </dgm:pt>
    <dgm:pt modelId="{1C350E5F-F20D-4A5E-87F7-726B21CDB92C}">
      <dgm:prSet phldrT="[Текст]" phldr="0" custT="1"/>
      <dgm:spPr/>
      <dgm:t>
        <a:bodyPr/>
        <a:lstStyle/>
        <a:p>
          <a:r>
            <a:rPr lang="ru-RU" sz="1800" dirty="0"/>
            <a:t>Трудности с вниманием и поведением</a:t>
          </a:r>
        </a:p>
      </dgm:t>
    </dgm:pt>
    <dgm:pt modelId="{24BBDCE3-8C4F-41CA-8C5F-8C35D4812476}" type="parTrans" cxnId="{74910B4D-C397-4202-9CD6-6FAB51ED7468}">
      <dgm:prSet/>
      <dgm:spPr/>
      <dgm:t>
        <a:bodyPr/>
        <a:lstStyle/>
        <a:p>
          <a:endParaRPr lang="ru-RU"/>
        </a:p>
      </dgm:t>
    </dgm:pt>
    <dgm:pt modelId="{C96D1C9C-1EB2-4623-AEE0-70590F265F29}" type="sibTrans" cxnId="{74910B4D-C397-4202-9CD6-6FAB51ED7468}">
      <dgm:prSet/>
      <dgm:spPr/>
      <dgm:t>
        <a:bodyPr/>
        <a:lstStyle/>
        <a:p>
          <a:endParaRPr lang="ru-RU"/>
        </a:p>
      </dgm:t>
    </dgm:pt>
    <dgm:pt modelId="{D9CFBCC6-9F9A-493B-89DE-460EF403342E}" type="pres">
      <dgm:prSet presAssocID="{C6D7C9A0-5278-4E5F-9DAB-62527D5D0D66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FBFCAA5-F43E-4B68-B793-1F11E7E5AE60}" type="pres">
      <dgm:prSet presAssocID="{93D02356-44DF-4ACA-9F3E-DA6A00CF8EBE}" presName="parentLin" presStyleCnt="0"/>
      <dgm:spPr/>
    </dgm:pt>
    <dgm:pt modelId="{3184D351-FB18-4D9F-94C5-443B1D8D0DDC}" type="pres">
      <dgm:prSet presAssocID="{93D02356-44DF-4ACA-9F3E-DA6A00CF8EBE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55423189-57F6-45E5-A46C-1E0A1F638437}" type="pres">
      <dgm:prSet presAssocID="{93D02356-44DF-4ACA-9F3E-DA6A00CF8EBE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5D7229E-56C4-4A16-9255-F9087148ECE1}" type="pres">
      <dgm:prSet presAssocID="{93D02356-44DF-4ACA-9F3E-DA6A00CF8EBE}" presName="negativeSpace" presStyleCnt="0"/>
      <dgm:spPr/>
    </dgm:pt>
    <dgm:pt modelId="{3DFE6717-1D00-4F89-83D1-B29670423384}" type="pres">
      <dgm:prSet presAssocID="{93D02356-44DF-4ACA-9F3E-DA6A00CF8EBE}" presName="childText" presStyleLbl="conFgAcc1" presStyleIdx="0" presStyleCnt="3">
        <dgm:presLayoutVars>
          <dgm:bulletEnabled val="1"/>
        </dgm:presLayoutVars>
      </dgm:prSet>
      <dgm:spPr/>
    </dgm:pt>
    <dgm:pt modelId="{6BDEFD37-F3DF-463C-A5A7-5E7FEBB618A3}" type="pres">
      <dgm:prSet presAssocID="{6F19E4F0-391D-46D8-8192-3E5C244318B8}" presName="spaceBetweenRectangles" presStyleCnt="0"/>
      <dgm:spPr/>
    </dgm:pt>
    <dgm:pt modelId="{B88291B8-16E9-4926-B063-2CD4F1ACE92C}" type="pres">
      <dgm:prSet presAssocID="{8FFED36C-FF81-41E5-A3AD-D3165FBA34F8}" presName="parentLin" presStyleCnt="0"/>
      <dgm:spPr/>
    </dgm:pt>
    <dgm:pt modelId="{B6AEDD11-5B94-43D8-BE0F-909750330067}" type="pres">
      <dgm:prSet presAssocID="{8FFED36C-FF81-41E5-A3AD-D3165FBA34F8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7BB8C827-156B-4855-9794-5C0D4B22C484}" type="pres">
      <dgm:prSet presAssocID="{8FFED36C-FF81-41E5-A3AD-D3165FBA34F8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07E7478-8EEF-4254-9A5D-DA0FF0A853CB}" type="pres">
      <dgm:prSet presAssocID="{8FFED36C-FF81-41E5-A3AD-D3165FBA34F8}" presName="negativeSpace" presStyleCnt="0"/>
      <dgm:spPr/>
    </dgm:pt>
    <dgm:pt modelId="{75A79450-C640-4C95-AD6E-B82DA6DD9265}" type="pres">
      <dgm:prSet presAssocID="{8FFED36C-FF81-41E5-A3AD-D3165FBA34F8}" presName="childText" presStyleLbl="conFgAcc1" presStyleIdx="1" presStyleCnt="3">
        <dgm:presLayoutVars>
          <dgm:bulletEnabled val="1"/>
        </dgm:presLayoutVars>
      </dgm:prSet>
      <dgm:spPr/>
    </dgm:pt>
    <dgm:pt modelId="{4A4A642E-8ED7-4F37-867A-9C0C71C7466D}" type="pres">
      <dgm:prSet presAssocID="{375512CD-B982-4F98-A183-EF26521F073B}" presName="spaceBetweenRectangles" presStyleCnt="0"/>
      <dgm:spPr/>
    </dgm:pt>
    <dgm:pt modelId="{4949E4CF-1450-460D-B8EF-F00187898397}" type="pres">
      <dgm:prSet presAssocID="{1C350E5F-F20D-4A5E-87F7-726B21CDB92C}" presName="parentLin" presStyleCnt="0"/>
      <dgm:spPr/>
    </dgm:pt>
    <dgm:pt modelId="{860DA8CA-B393-4DD0-A9CE-FD40BE9BBAFC}" type="pres">
      <dgm:prSet presAssocID="{1C350E5F-F20D-4A5E-87F7-726B21CDB92C}" presName="parentLeftMargin" presStyleLbl="node1" presStyleIdx="1" presStyleCnt="3"/>
      <dgm:spPr/>
      <dgm:t>
        <a:bodyPr/>
        <a:lstStyle/>
        <a:p>
          <a:endParaRPr lang="ru-RU"/>
        </a:p>
      </dgm:t>
    </dgm:pt>
    <dgm:pt modelId="{C63D145B-8C9A-46FA-AB1D-9E92C4306CE5}" type="pres">
      <dgm:prSet presAssocID="{1C350E5F-F20D-4A5E-87F7-726B21CDB92C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DC4D340-9347-4485-89CC-6C63F1D0EF5E}" type="pres">
      <dgm:prSet presAssocID="{1C350E5F-F20D-4A5E-87F7-726B21CDB92C}" presName="negativeSpace" presStyleCnt="0"/>
      <dgm:spPr/>
    </dgm:pt>
    <dgm:pt modelId="{DF8EC7E7-324B-468D-A90F-C0EE166C99ED}" type="pres">
      <dgm:prSet presAssocID="{1C350E5F-F20D-4A5E-87F7-726B21CDB92C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4069DA65-BD72-48CE-89C6-5C4D47F9336A}" type="presOf" srcId="{C6D7C9A0-5278-4E5F-9DAB-62527D5D0D66}" destId="{D9CFBCC6-9F9A-493B-89DE-460EF403342E}" srcOrd="0" destOrd="0" presId="urn:microsoft.com/office/officeart/2005/8/layout/list1"/>
    <dgm:cxn modelId="{A20FF7BA-1134-4DD9-946A-C81D86167D31}" type="presOf" srcId="{1C350E5F-F20D-4A5E-87F7-726B21CDB92C}" destId="{C63D145B-8C9A-46FA-AB1D-9E92C4306CE5}" srcOrd="1" destOrd="0" presId="urn:microsoft.com/office/officeart/2005/8/layout/list1"/>
    <dgm:cxn modelId="{FF1B9F40-28D0-46EF-9767-0C156E593CA5}" type="presOf" srcId="{8FFED36C-FF81-41E5-A3AD-D3165FBA34F8}" destId="{7BB8C827-156B-4855-9794-5C0D4B22C484}" srcOrd="1" destOrd="0" presId="urn:microsoft.com/office/officeart/2005/8/layout/list1"/>
    <dgm:cxn modelId="{74910B4D-C397-4202-9CD6-6FAB51ED7468}" srcId="{C6D7C9A0-5278-4E5F-9DAB-62527D5D0D66}" destId="{1C350E5F-F20D-4A5E-87F7-726B21CDB92C}" srcOrd="2" destOrd="0" parTransId="{24BBDCE3-8C4F-41CA-8C5F-8C35D4812476}" sibTransId="{C96D1C9C-1EB2-4623-AEE0-70590F265F29}"/>
    <dgm:cxn modelId="{20608948-E57D-48CD-8738-B15CEEF9F165}" srcId="{C6D7C9A0-5278-4E5F-9DAB-62527D5D0D66}" destId="{8FFED36C-FF81-41E5-A3AD-D3165FBA34F8}" srcOrd="1" destOrd="0" parTransId="{86FD5192-9C43-49F6-B906-2E85E5C72AE6}" sibTransId="{375512CD-B982-4F98-A183-EF26521F073B}"/>
    <dgm:cxn modelId="{91B5FD8F-4C19-45F5-81FC-AE963A342E37}" srcId="{C6D7C9A0-5278-4E5F-9DAB-62527D5D0D66}" destId="{93D02356-44DF-4ACA-9F3E-DA6A00CF8EBE}" srcOrd="0" destOrd="0" parTransId="{37DDCA26-71A3-4D33-A258-2F32E4ECE481}" sibTransId="{6F19E4F0-391D-46D8-8192-3E5C244318B8}"/>
    <dgm:cxn modelId="{3BE64CC6-F3CA-47E5-841D-5B5C8BE48EB9}" type="presOf" srcId="{1C350E5F-F20D-4A5E-87F7-726B21CDB92C}" destId="{860DA8CA-B393-4DD0-A9CE-FD40BE9BBAFC}" srcOrd="0" destOrd="0" presId="urn:microsoft.com/office/officeart/2005/8/layout/list1"/>
    <dgm:cxn modelId="{549668AD-B76D-4516-AB6E-1EDBC5820B55}" type="presOf" srcId="{93D02356-44DF-4ACA-9F3E-DA6A00CF8EBE}" destId="{3184D351-FB18-4D9F-94C5-443B1D8D0DDC}" srcOrd="0" destOrd="0" presId="urn:microsoft.com/office/officeart/2005/8/layout/list1"/>
    <dgm:cxn modelId="{2FE95EAB-F01A-4E91-AB2B-0228EB460790}" type="presOf" srcId="{8FFED36C-FF81-41E5-A3AD-D3165FBA34F8}" destId="{B6AEDD11-5B94-43D8-BE0F-909750330067}" srcOrd="0" destOrd="0" presId="urn:microsoft.com/office/officeart/2005/8/layout/list1"/>
    <dgm:cxn modelId="{CF185F0F-4878-46A6-9AA6-991DEB03E4EE}" type="presOf" srcId="{93D02356-44DF-4ACA-9F3E-DA6A00CF8EBE}" destId="{55423189-57F6-45E5-A46C-1E0A1F638437}" srcOrd="1" destOrd="0" presId="urn:microsoft.com/office/officeart/2005/8/layout/list1"/>
    <dgm:cxn modelId="{409855E1-E865-46DA-8B44-919B5C66C4AF}" type="presParOf" srcId="{D9CFBCC6-9F9A-493B-89DE-460EF403342E}" destId="{6FBFCAA5-F43E-4B68-B793-1F11E7E5AE60}" srcOrd="0" destOrd="0" presId="urn:microsoft.com/office/officeart/2005/8/layout/list1"/>
    <dgm:cxn modelId="{F91A161C-7813-4DD5-B45F-5EF3D1814C53}" type="presParOf" srcId="{6FBFCAA5-F43E-4B68-B793-1F11E7E5AE60}" destId="{3184D351-FB18-4D9F-94C5-443B1D8D0DDC}" srcOrd="0" destOrd="0" presId="urn:microsoft.com/office/officeart/2005/8/layout/list1"/>
    <dgm:cxn modelId="{0BA7D58F-B053-41C6-92F0-298C85BA3C10}" type="presParOf" srcId="{6FBFCAA5-F43E-4B68-B793-1F11E7E5AE60}" destId="{55423189-57F6-45E5-A46C-1E0A1F638437}" srcOrd="1" destOrd="0" presId="urn:microsoft.com/office/officeart/2005/8/layout/list1"/>
    <dgm:cxn modelId="{17B5AA51-B7AA-437C-A76B-032758336DEE}" type="presParOf" srcId="{D9CFBCC6-9F9A-493B-89DE-460EF403342E}" destId="{C5D7229E-56C4-4A16-9255-F9087148ECE1}" srcOrd="1" destOrd="0" presId="urn:microsoft.com/office/officeart/2005/8/layout/list1"/>
    <dgm:cxn modelId="{3F1D6D82-8293-4ED0-BA87-CB79502DE250}" type="presParOf" srcId="{D9CFBCC6-9F9A-493B-89DE-460EF403342E}" destId="{3DFE6717-1D00-4F89-83D1-B29670423384}" srcOrd="2" destOrd="0" presId="urn:microsoft.com/office/officeart/2005/8/layout/list1"/>
    <dgm:cxn modelId="{C769E8D4-73E7-49EA-9028-D0C605A0CE17}" type="presParOf" srcId="{D9CFBCC6-9F9A-493B-89DE-460EF403342E}" destId="{6BDEFD37-F3DF-463C-A5A7-5E7FEBB618A3}" srcOrd="3" destOrd="0" presId="urn:microsoft.com/office/officeart/2005/8/layout/list1"/>
    <dgm:cxn modelId="{5DFD29C5-BC79-44EF-902F-1DDF809C0121}" type="presParOf" srcId="{D9CFBCC6-9F9A-493B-89DE-460EF403342E}" destId="{B88291B8-16E9-4926-B063-2CD4F1ACE92C}" srcOrd="4" destOrd="0" presId="urn:microsoft.com/office/officeart/2005/8/layout/list1"/>
    <dgm:cxn modelId="{6ED7784F-3FF8-487D-B576-D4B36AC202DD}" type="presParOf" srcId="{B88291B8-16E9-4926-B063-2CD4F1ACE92C}" destId="{B6AEDD11-5B94-43D8-BE0F-909750330067}" srcOrd="0" destOrd="0" presId="urn:microsoft.com/office/officeart/2005/8/layout/list1"/>
    <dgm:cxn modelId="{FFB6DECE-6E69-46CA-BFC1-054906ACF71C}" type="presParOf" srcId="{B88291B8-16E9-4926-B063-2CD4F1ACE92C}" destId="{7BB8C827-156B-4855-9794-5C0D4B22C484}" srcOrd="1" destOrd="0" presId="urn:microsoft.com/office/officeart/2005/8/layout/list1"/>
    <dgm:cxn modelId="{3E61F215-32F0-4413-A3AF-4BE270C71EEA}" type="presParOf" srcId="{D9CFBCC6-9F9A-493B-89DE-460EF403342E}" destId="{907E7478-8EEF-4254-9A5D-DA0FF0A853CB}" srcOrd="5" destOrd="0" presId="urn:microsoft.com/office/officeart/2005/8/layout/list1"/>
    <dgm:cxn modelId="{67A620BF-1B0D-41AC-9B3C-11C4117F4D5C}" type="presParOf" srcId="{D9CFBCC6-9F9A-493B-89DE-460EF403342E}" destId="{75A79450-C640-4C95-AD6E-B82DA6DD9265}" srcOrd="6" destOrd="0" presId="urn:microsoft.com/office/officeart/2005/8/layout/list1"/>
    <dgm:cxn modelId="{AB118DDF-25BF-4929-8EB3-6CCB11D2D897}" type="presParOf" srcId="{D9CFBCC6-9F9A-493B-89DE-460EF403342E}" destId="{4A4A642E-8ED7-4F37-867A-9C0C71C7466D}" srcOrd="7" destOrd="0" presId="urn:microsoft.com/office/officeart/2005/8/layout/list1"/>
    <dgm:cxn modelId="{9792FE52-DC55-40FD-897E-C86C67854DD8}" type="presParOf" srcId="{D9CFBCC6-9F9A-493B-89DE-460EF403342E}" destId="{4949E4CF-1450-460D-B8EF-F00187898397}" srcOrd="8" destOrd="0" presId="urn:microsoft.com/office/officeart/2005/8/layout/list1"/>
    <dgm:cxn modelId="{CF16E389-3677-4FEA-B942-9D797EE5FEFE}" type="presParOf" srcId="{4949E4CF-1450-460D-B8EF-F00187898397}" destId="{860DA8CA-B393-4DD0-A9CE-FD40BE9BBAFC}" srcOrd="0" destOrd="0" presId="urn:microsoft.com/office/officeart/2005/8/layout/list1"/>
    <dgm:cxn modelId="{6F862E37-FD69-4AE3-A5AA-167B85B7E8F9}" type="presParOf" srcId="{4949E4CF-1450-460D-B8EF-F00187898397}" destId="{C63D145B-8C9A-46FA-AB1D-9E92C4306CE5}" srcOrd="1" destOrd="0" presId="urn:microsoft.com/office/officeart/2005/8/layout/list1"/>
    <dgm:cxn modelId="{2B36888A-7275-4CEE-9114-0CC6E295B8D3}" type="presParOf" srcId="{D9CFBCC6-9F9A-493B-89DE-460EF403342E}" destId="{5DC4D340-9347-4485-89CC-6C63F1D0EF5E}" srcOrd="9" destOrd="0" presId="urn:microsoft.com/office/officeart/2005/8/layout/list1"/>
    <dgm:cxn modelId="{71487EB5-923C-49EE-BC77-FE9DDDDF73C0}" type="presParOf" srcId="{D9CFBCC6-9F9A-493B-89DE-460EF403342E}" destId="{DF8EC7E7-324B-468D-A90F-C0EE166C99ED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A8E7DF1-7897-4AF1-8878-17E2FA0281D0}" type="doc">
      <dgm:prSet loTypeId="urn:microsoft.com/office/officeart/2005/8/layout/chevron2" loCatId="list" qsTypeId="urn:microsoft.com/office/officeart/2005/8/quickstyle/3d1" qsCatId="3D" csTypeId="urn:microsoft.com/office/officeart/2005/8/colors/colorful1#1" csCatId="colorful" phldr="1"/>
      <dgm:spPr/>
      <dgm:t>
        <a:bodyPr/>
        <a:lstStyle/>
        <a:p>
          <a:endParaRPr lang="ru-RU"/>
        </a:p>
      </dgm:t>
    </dgm:pt>
    <dgm:pt modelId="{EB60A096-C0D8-481E-9E79-3D4EDD3C18F2}">
      <dgm:prSet phldrT="[Текст]" phldr="0"/>
      <dgm:spPr/>
      <dgm:t>
        <a:bodyPr/>
        <a:lstStyle/>
        <a:p>
          <a:r>
            <a:rPr lang="ru-RU" dirty="0"/>
            <a:t>Не сидит</a:t>
          </a:r>
        </a:p>
      </dgm:t>
    </dgm:pt>
    <dgm:pt modelId="{3904A8F0-C404-44B0-BE77-8FF50B3269C7}" type="parTrans" cxnId="{5696FB50-EA3B-45CB-B7F4-2417069F672A}">
      <dgm:prSet/>
      <dgm:spPr/>
      <dgm:t>
        <a:bodyPr/>
        <a:lstStyle/>
        <a:p>
          <a:endParaRPr lang="ru-RU"/>
        </a:p>
      </dgm:t>
    </dgm:pt>
    <dgm:pt modelId="{528A7143-D804-4713-99A3-472A8C465377}" type="sibTrans" cxnId="{5696FB50-EA3B-45CB-B7F4-2417069F672A}">
      <dgm:prSet/>
      <dgm:spPr/>
      <dgm:t>
        <a:bodyPr/>
        <a:lstStyle/>
        <a:p>
          <a:endParaRPr lang="ru-RU"/>
        </a:p>
      </dgm:t>
    </dgm:pt>
    <dgm:pt modelId="{69ED4C66-DA1D-455A-B404-3237D623CBB5}">
      <dgm:prSet phldrT="[Текст]" phldr="0"/>
      <dgm:spPr/>
      <dgm:t>
        <a:bodyPr/>
        <a:lstStyle/>
        <a:p>
          <a:r>
            <a:rPr lang="ru-RU" dirty="0"/>
            <a:t>Диагностика в движении (подключаться к деятельности ребенка (бросить мяч))</a:t>
          </a:r>
        </a:p>
      </dgm:t>
    </dgm:pt>
    <dgm:pt modelId="{A1CF09DA-20DE-4107-844E-6D4ABFAE34E1}" type="parTrans" cxnId="{7E312401-E60A-4E5E-8F2D-3E8F6615F4B6}">
      <dgm:prSet/>
      <dgm:spPr/>
      <dgm:t>
        <a:bodyPr/>
        <a:lstStyle/>
        <a:p>
          <a:endParaRPr lang="ru-RU"/>
        </a:p>
      </dgm:t>
    </dgm:pt>
    <dgm:pt modelId="{DF2B3952-E4C2-4B2C-9A43-9DDCE029D7A4}" type="sibTrans" cxnId="{7E312401-E60A-4E5E-8F2D-3E8F6615F4B6}">
      <dgm:prSet/>
      <dgm:spPr/>
      <dgm:t>
        <a:bodyPr/>
        <a:lstStyle/>
        <a:p>
          <a:endParaRPr lang="ru-RU"/>
        </a:p>
      </dgm:t>
    </dgm:pt>
    <dgm:pt modelId="{A59505A1-99B0-4015-AD05-8C77FD700E45}">
      <dgm:prSet phldrT="[Текст]" phldr="0"/>
      <dgm:spPr/>
      <dgm:t>
        <a:bodyPr/>
        <a:lstStyle/>
        <a:p>
          <a:r>
            <a:rPr lang="ru-RU" dirty="0"/>
            <a:t>Что может сделать сам и что может сделать под руководством взрослого</a:t>
          </a:r>
        </a:p>
      </dgm:t>
    </dgm:pt>
    <dgm:pt modelId="{086FEE3D-3C27-4C3C-95E5-702C043FB46A}" type="parTrans" cxnId="{9EDA8C7C-D91E-4EF5-83CA-648D40D81B0D}">
      <dgm:prSet/>
      <dgm:spPr/>
      <dgm:t>
        <a:bodyPr/>
        <a:lstStyle/>
        <a:p>
          <a:endParaRPr lang="ru-RU"/>
        </a:p>
      </dgm:t>
    </dgm:pt>
    <dgm:pt modelId="{2AD1E013-E25E-4F20-8B98-F32404AB217E}" type="sibTrans" cxnId="{9EDA8C7C-D91E-4EF5-83CA-648D40D81B0D}">
      <dgm:prSet/>
      <dgm:spPr/>
      <dgm:t>
        <a:bodyPr/>
        <a:lstStyle/>
        <a:p>
          <a:endParaRPr lang="ru-RU"/>
        </a:p>
      </dgm:t>
    </dgm:pt>
    <dgm:pt modelId="{53785B2D-DE2C-4CD4-BE3B-8B29FD5E251E}">
      <dgm:prSet phldrT="[Текст]" phldr="0"/>
      <dgm:spPr/>
      <dgm:t>
        <a:bodyPr/>
        <a:lstStyle/>
        <a:p>
          <a:r>
            <a:rPr lang="ru-RU" dirty="0"/>
            <a:t>Не смотрит на картинки</a:t>
          </a:r>
        </a:p>
      </dgm:t>
    </dgm:pt>
    <dgm:pt modelId="{19660943-C6A4-4558-8DD4-802CD80034B4}" type="parTrans" cxnId="{BD03FAAE-C038-4ED6-AACD-53BD8765D214}">
      <dgm:prSet/>
      <dgm:spPr/>
      <dgm:t>
        <a:bodyPr/>
        <a:lstStyle/>
        <a:p>
          <a:endParaRPr lang="ru-RU"/>
        </a:p>
      </dgm:t>
    </dgm:pt>
    <dgm:pt modelId="{CBBA94AE-6DBD-4687-BC00-3D5743B5BC90}" type="sibTrans" cxnId="{BD03FAAE-C038-4ED6-AACD-53BD8765D214}">
      <dgm:prSet/>
      <dgm:spPr/>
      <dgm:t>
        <a:bodyPr/>
        <a:lstStyle/>
        <a:p>
          <a:endParaRPr lang="ru-RU"/>
        </a:p>
      </dgm:t>
    </dgm:pt>
    <dgm:pt modelId="{0643DB74-81BB-4EEE-BD58-AEB83670A70A}">
      <dgm:prSet phldrT="[Текст]" phldr="0"/>
      <dgm:spPr/>
      <dgm:t>
        <a:bodyPr/>
        <a:lstStyle/>
        <a:p>
          <a:r>
            <a:rPr lang="ru-RU" dirty="0"/>
            <a:t>Давать задания на слух</a:t>
          </a:r>
        </a:p>
      </dgm:t>
    </dgm:pt>
    <dgm:pt modelId="{1718D6AD-7737-4385-B29F-C4EC6D9167E6}" type="parTrans" cxnId="{B068CE55-37CA-49C6-9DD6-778D7FFCBAFF}">
      <dgm:prSet/>
      <dgm:spPr/>
      <dgm:t>
        <a:bodyPr/>
        <a:lstStyle/>
        <a:p>
          <a:endParaRPr lang="ru-RU"/>
        </a:p>
      </dgm:t>
    </dgm:pt>
    <dgm:pt modelId="{2C9EF0A9-AC86-47E2-8B87-10F7FBCAD84B}" type="sibTrans" cxnId="{B068CE55-37CA-49C6-9DD6-778D7FFCBAFF}">
      <dgm:prSet/>
      <dgm:spPr/>
      <dgm:t>
        <a:bodyPr/>
        <a:lstStyle/>
        <a:p>
          <a:endParaRPr lang="ru-RU"/>
        </a:p>
      </dgm:t>
    </dgm:pt>
    <dgm:pt modelId="{B289B836-2EBF-425B-B4C5-76F87B3FFB2B}">
      <dgm:prSet phldrT="[Текст]" phldr="0"/>
      <dgm:spPr/>
      <dgm:t>
        <a:bodyPr/>
        <a:lstStyle/>
        <a:p>
          <a:r>
            <a:rPr lang="ru-RU" dirty="0"/>
            <a:t>Использовать наглядный диагностический (предметный) инструментарий</a:t>
          </a:r>
        </a:p>
      </dgm:t>
    </dgm:pt>
    <dgm:pt modelId="{F3B0FF60-AFE0-4249-BB4E-3D4B7DBFE2DE}" type="parTrans" cxnId="{3F949179-49E7-4CBF-AE75-7BA802E5F898}">
      <dgm:prSet/>
      <dgm:spPr/>
      <dgm:t>
        <a:bodyPr/>
        <a:lstStyle/>
        <a:p>
          <a:endParaRPr lang="ru-RU"/>
        </a:p>
      </dgm:t>
    </dgm:pt>
    <dgm:pt modelId="{2FBD6019-6D57-4F25-9667-8510441CDDF7}" type="sibTrans" cxnId="{3F949179-49E7-4CBF-AE75-7BA802E5F898}">
      <dgm:prSet/>
      <dgm:spPr/>
      <dgm:t>
        <a:bodyPr/>
        <a:lstStyle/>
        <a:p>
          <a:endParaRPr lang="ru-RU"/>
        </a:p>
      </dgm:t>
    </dgm:pt>
    <dgm:pt modelId="{9DB2FDD9-4055-4944-BAB6-AFAD0B5F4027}">
      <dgm:prSet phldrT="[Текст]" phldr="0"/>
      <dgm:spPr/>
      <dgm:t>
        <a:bodyPr/>
        <a:lstStyle/>
        <a:p>
          <a:r>
            <a:rPr lang="ru-RU" dirty="0"/>
            <a:t>Не </a:t>
          </a:r>
          <a:r>
            <a:rPr lang="ru-RU"/>
            <a:t>говорит      </a:t>
          </a:r>
          <a:endParaRPr lang="ru-RU" dirty="0"/>
        </a:p>
      </dgm:t>
    </dgm:pt>
    <dgm:pt modelId="{303F6F67-E20A-4A31-B928-4A7EC2520E8E}" type="parTrans" cxnId="{124B78CA-ED92-4E24-8D47-DCBB8FD6FEF3}">
      <dgm:prSet/>
      <dgm:spPr/>
      <dgm:t>
        <a:bodyPr/>
        <a:lstStyle/>
        <a:p>
          <a:endParaRPr lang="ru-RU"/>
        </a:p>
      </dgm:t>
    </dgm:pt>
    <dgm:pt modelId="{6F5480BF-D689-4D6D-9B21-8858C4CE4DB8}" type="sibTrans" cxnId="{124B78CA-ED92-4E24-8D47-DCBB8FD6FEF3}">
      <dgm:prSet/>
      <dgm:spPr/>
      <dgm:t>
        <a:bodyPr/>
        <a:lstStyle/>
        <a:p>
          <a:endParaRPr lang="ru-RU"/>
        </a:p>
      </dgm:t>
    </dgm:pt>
    <dgm:pt modelId="{20B9A56F-3428-449F-A2B8-C1DBCAE05F7F}">
      <dgm:prSet/>
      <dgm:spPr/>
      <dgm:t>
        <a:bodyPr/>
        <a:lstStyle/>
        <a:p>
          <a:r>
            <a:rPr lang="ru-RU" dirty="0"/>
            <a:t>Использовать альтернативную коммуникацию: покажи , найди, дай. Зрительное подкрепление, жесты)</a:t>
          </a:r>
        </a:p>
      </dgm:t>
    </dgm:pt>
    <dgm:pt modelId="{AB0CAED7-DC96-434E-AFFD-99509DD3C530}" type="parTrans" cxnId="{83177901-F534-45BC-8C89-4D8A42606CD8}">
      <dgm:prSet/>
      <dgm:spPr/>
      <dgm:t>
        <a:bodyPr/>
        <a:lstStyle/>
        <a:p>
          <a:endParaRPr lang="ru-RU"/>
        </a:p>
      </dgm:t>
    </dgm:pt>
    <dgm:pt modelId="{50B7443B-C83B-4330-A2DC-67DED3438EEA}" type="sibTrans" cxnId="{83177901-F534-45BC-8C89-4D8A42606CD8}">
      <dgm:prSet/>
      <dgm:spPr/>
      <dgm:t>
        <a:bodyPr/>
        <a:lstStyle/>
        <a:p>
          <a:endParaRPr lang="ru-RU"/>
        </a:p>
      </dgm:t>
    </dgm:pt>
    <dgm:pt modelId="{D338D76D-E43F-46C7-B200-42B778C9810B}" type="pres">
      <dgm:prSet presAssocID="{5A8E7DF1-7897-4AF1-8878-17E2FA0281D0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E36185D-B1F3-440E-9DF0-ECA19AD60CEB}" type="pres">
      <dgm:prSet presAssocID="{EB60A096-C0D8-481E-9E79-3D4EDD3C18F2}" presName="composite" presStyleCnt="0"/>
      <dgm:spPr/>
    </dgm:pt>
    <dgm:pt modelId="{BE15BE83-7BAE-4E49-9CA1-2D88FD371D0B}" type="pres">
      <dgm:prSet presAssocID="{EB60A096-C0D8-481E-9E79-3D4EDD3C18F2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579BF48-AA67-41E9-8313-AC54953432C5}" type="pres">
      <dgm:prSet presAssocID="{EB60A096-C0D8-481E-9E79-3D4EDD3C18F2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65AEF9A-AD8A-4390-AC11-4E44AE94276F}" type="pres">
      <dgm:prSet presAssocID="{528A7143-D804-4713-99A3-472A8C465377}" presName="sp" presStyleCnt="0"/>
      <dgm:spPr/>
    </dgm:pt>
    <dgm:pt modelId="{81956E59-01A1-48CD-8371-81F277D45D25}" type="pres">
      <dgm:prSet presAssocID="{53785B2D-DE2C-4CD4-BE3B-8B29FD5E251E}" presName="composite" presStyleCnt="0"/>
      <dgm:spPr/>
    </dgm:pt>
    <dgm:pt modelId="{171CDA7F-D952-4D16-BADA-84D1E10C105B}" type="pres">
      <dgm:prSet presAssocID="{53785B2D-DE2C-4CD4-BE3B-8B29FD5E251E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37C15D8-5E45-4313-BA35-76667701E5F2}" type="pres">
      <dgm:prSet presAssocID="{53785B2D-DE2C-4CD4-BE3B-8B29FD5E251E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6DCA4D2-5504-448E-9C7B-71152BD8152A}" type="pres">
      <dgm:prSet presAssocID="{CBBA94AE-6DBD-4687-BC00-3D5743B5BC90}" presName="sp" presStyleCnt="0"/>
      <dgm:spPr/>
    </dgm:pt>
    <dgm:pt modelId="{FB49027E-B15A-4681-BBD4-3CEC338601B0}" type="pres">
      <dgm:prSet presAssocID="{9DB2FDD9-4055-4944-BAB6-AFAD0B5F4027}" presName="composite" presStyleCnt="0"/>
      <dgm:spPr/>
    </dgm:pt>
    <dgm:pt modelId="{D239FC6B-AE45-4CC5-9B0D-27184AFF698D}" type="pres">
      <dgm:prSet presAssocID="{9DB2FDD9-4055-4944-BAB6-AFAD0B5F4027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6D4DC9A-5B04-428E-91C3-A7E03779634D}" type="pres">
      <dgm:prSet presAssocID="{9DB2FDD9-4055-4944-BAB6-AFAD0B5F4027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F949179-49E7-4CBF-AE75-7BA802E5F898}" srcId="{53785B2D-DE2C-4CD4-BE3B-8B29FD5E251E}" destId="{B289B836-2EBF-425B-B4C5-76F87B3FFB2B}" srcOrd="1" destOrd="0" parTransId="{F3B0FF60-AFE0-4249-BB4E-3D4B7DBFE2DE}" sibTransId="{2FBD6019-6D57-4F25-9667-8510441CDDF7}"/>
    <dgm:cxn modelId="{5696FB50-EA3B-45CB-B7F4-2417069F672A}" srcId="{5A8E7DF1-7897-4AF1-8878-17E2FA0281D0}" destId="{EB60A096-C0D8-481E-9E79-3D4EDD3C18F2}" srcOrd="0" destOrd="0" parTransId="{3904A8F0-C404-44B0-BE77-8FF50B3269C7}" sibTransId="{528A7143-D804-4713-99A3-472A8C465377}"/>
    <dgm:cxn modelId="{83177901-F534-45BC-8C89-4D8A42606CD8}" srcId="{9DB2FDD9-4055-4944-BAB6-AFAD0B5F4027}" destId="{20B9A56F-3428-449F-A2B8-C1DBCAE05F7F}" srcOrd="0" destOrd="0" parTransId="{AB0CAED7-DC96-434E-AFFD-99509DD3C530}" sibTransId="{50B7443B-C83B-4330-A2DC-67DED3438EEA}"/>
    <dgm:cxn modelId="{9EDA8C7C-D91E-4EF5-83CA-648D40D81B0D}" srcId="{EB60A096-C0D8-481E-9E79-3D4EDD3C18F2}" destId="{A59505A1-99B0-4015-AD05-8C77FD700E45}" srcOrd="1" destOrd="0" parTransId="{086FEE3D-3C27-4C3C-95E5-702C043FB46A}" sibTransId="{2AD1E013-E25E-4F20-8B98-F32404AB217E}"/>
    <dgm:cxn modelId="{39AA61EF-76D5-4847-B006-D6234A1C7CAA}" type="presOf" srcId="{9DB2FDD9-4055-4944-BAB6-AFAD0B5F4027}" destId="{D239FC6B-AE45-4CC5-9B0D-27184AFF698D}" srcOrd="0" destOrd="0" presId="urn:microsoft.com/office/officeart/2005/8/layout/chevron2"/>
    <dgm:cxn modelId="{B068CE55-37CA-49C6-9DD6-778D7FFCBAFF}" srcId="{53785B2D-DE2C-4CD4-BE3B-8B29FD5E251E}" destId="{0643DB74-81BB-4EEE-BD58-AEB83670A70A}" srcOrd="0" destOrd="0" parTransId="{1718D6AD-7737-4385-B29F-C4EC6D9167E6}" sibTransId="{2C9EF0A9-AC86-47E2-8B87-10F7FBCAD84B}"/>
    <dgm:cxn modelId="{7E312401-E60A-4E5E-8F2D-3E8F6615F4B6}" srcId="{EB60A096-C0D8-481E-9E79-3D4EDD3C18F2}" destId="{69ED4C66-DA1D-455A-B404-3237D623CBB5}" srcOrd="0" destOrd="0" parTransId="{A1CF09DA-20DE-4107-844E-6D4ABFAE34E1}" sibTransId="{DF2B3952-E4C2-4B2C-9A43-9DDCE029D7A4}"/>
    <dgm:cxn modelId="{4A8CD6B6-830F-4564-B33F-7008966989C3}" type="presOf" srcId="{20B9A56F-3428-449F-A2B8-C1DBCAE05F7F}" destId="{76D4DC9A-5B04-428E-91C3-A7E03779634D}" srcOrd="0" destOrd="0" presId="urn:microsoft.com/office/officeart/2005/8/layout/chevron2"/>
    <dgm:cxn modelId="{BD03FAAE-C038-4ED6-AACD-53BD8765D214}" srcId="{5A8E7DF1-7897-4AF1-8878-17E2FA0281D0}" destId="{53785B2D-DE2C-4CD4-BE3B-8B29FD5E251E}" srcOrd="1" destOrd="0" parTransId="{19660943-C6A4-4558-8DD4-802CD80034B4}" sibTransId="{CBBA94AE-6DBD-4687-BC00-3D5743B5BC90}"/>
    <dgm:cxn modelId="{AC0DA021-FD1A-40BC-990C-F6A488EADBC3}" type="presOf" srcId="{5A8E7DF1-7897-4AF1-8878-17E2FA0281D0}" destId="{D338D76D-E43F-46C7-B200-42B778C9810B}" srcOrd="0" destOrd="0" presId="urn:microsoft.com/office/officeart/2005/8/layout/chevron2"/>
    <dgm:cxn modelId="{9647F741-5AC9-4D3F-B7AC-D2ECE61FFD4D}" type="presOf" srcId="{69ED4C66-DA1D-455A-B404-3237D623CBB5}" destId="{8579BF48-AA67-41E9-8313-AC54953432C5}" srcOrd="0" destOrd="0" presId="urn:microsoft.com/office/officeart/2005/8/layout/chevron2"/>
    <dgm:cxn modelId="{3901E277-1172-443D-A0B8-17762207A7D7}" type="presOf" srcId="{0643DB74-81BB-4EEE-BD58-AEB83670A70A}" destId="{437C15D8-5E45-4313-BA35-76667701E5F2}" srcOrd="0" destOrd="0" presId="urn:microsoft.com/office/officeart/2005/8/layout/chevron2"/>
    <dgm:cxn modelId="{124B78CA-ED92-4E24-8D47-DCBB8FD6FEF3}" srcId="{5A8E7DF1-7897-4AF1-8878-17E2FA0281D0}" destId="{9DB2FDD9-4055-4944-BAB6-AFAD0B5F4027}" srcOrd="2" destOrd="0" parTransId="{303F6F67-E20A-4A31-B928-4A7EC2520E8E}" sibTransId="{6F5480BF-D689-4D6D-9B21-8858C4CE4DB8}"/>
    <dgm:cxn modelId="{8D3B280F-A3E3-43BF-8415-462C8C9E2B36}" type="presOf" srcId="{53785B2D-DE2C-4CD4-BE3B-8B29FD5E251E}" destId="{171CDA7F-D952-4D16-BADA-84D1E10C105B}" srcOrd="0" destOrd="0" presId="urn:microsoft.com/office/officeart/2005/8/layout/chevron2"/>
    <dgm:cxn modelId="{5CDBCE85-E586-4783-A893-E259C6E2F16F}" type="presOf" srcId="{EB60A096-C0D8-481E-9E79-3D4EDD3C18F2}" destId="{BE15BE83-7BAE-4E49-9CA1-2D88FD371D0B}" srcOrd="0" destOrd="0" presId="urn:microsoft.com/office/officeart/2005/8/layout/chevron2"/>
    <dgm:cxn modelId="{7CA20CE6-78EA-4859-BAA3-617207F40680}" type="presOf" srcId="{A59505A1-99B0-4015-AD05-8C77FD700E45}" destId="{8579BF48-AA67-41E9-8313-AC54953432C5}" srcOrd="0" destOrd="1" presId="urn:microsoft.com/office/officeart/2005/8/layout/chevron2"/>
    <dgm:cxn modelId="{C23B1CF7-66A8-4E72-BF67-DB851D6F5A24}" type="presOf" srcId="{B289B836-2EBF-425B-B4C5-76F87B3FFB2B}" destId="{437C15D8-5E45-4313-BA35-76667701E5F2}" srcOrd="0" destOrd="1" presId="urn:microsoft.com/office/officeart/2005/8/layout/chevron2"/>
    <dgm:cxn modelId="{DBD7CE45-905F-43C3-9E4D-D7CD017DFEF2}" type="presParOf" srcId="{D338D76D-E43F-46C7-B200-42B778C9810B}" destId="{8E36185D-B1F3-440E-9DF0-ECA19AD60CEB}" srcOrd="0" destOrd="0" presId="urn:microsoft.com/office/officeart/2005/8/layout/chevron2"/>
    <dgm:cxn modelId="{8B88BB33-11E7-48B9-AB9A-AA543A024229}" type="presParOf" srcId="{8E36185D-B1F3-440E-9DF0-ECA19AD60CEB}" destId="{BE15BE83-7BAE-4E49-9CA1-2D88FD371D0B}" srcOrd="0" destOrd="0" presId="urn:microsoft.com/office/officeart/2005/8/layout/chevron2"/>
    <dgm:cxn modelId="{66BF1AD8-BE40-4B1F-ADEE-457FFD98E803}" type="presParOf" srcId="{8E36185D-B1F3-440E-9DF0-ECA19AD60CEB}" destId="{8579BF48-AA67-41E9-8313-AC54953432C5}" srcOrd="1" destOrd="0" presId="urn:microsoft.com/office/officeart/2005/8/layout/chevron2"/>
    <dgm:cxn modelId="{C2D55890-6DDC-49FE-8F67-13A056E0998D}" type="presParOf" srcId="{D338D76D-E43F-46C7-B200-42B778C9810B}" destId="{665AEF9A-AD8A-4390-AC11-4E44AE94276F}" srcOrd="1" destOrd="0" presId="urn:microsoft.com/office/officeart/2005/8/layout/chevron2"/>
    <dgm:cxn modelId="{1DD73B64-DFFF-49A9-BD3A-A13B1FF9B9AB}" type="presParOf" srcId="{D338D76D-E43F-46C7-B200-42B778C9810B}" destId="{81956E59-01A1-48CD-8371-81F277D45D25}" srcOrd="2" destOrd="0" presId="urn:microsoft.com/office/officeart/2005/8/layout/chevron2"/>
    <dgm:cxn modelId="{BE10898E-2186-43D8-8CC9-64142F449F56}" type="presParOf" srcId="{81956E59-01A1-48CD-8371-81F277D45D25}" destId="{171CDA7F-D952-4D16-BADA-84D1E10C105B}" srcOrd="0" destOrd="0" presId="urn:microsoft.com/office/officeart/2005/8/layout/chevron2"/>
    <dgm:cxn modelId="{63B7260A-C834-48D8-9C6F-FD4214A798E9}" type="presParOf" srcId="{81956E59-01A1-48CD-8371-81F277D45D25}" destId="{437C15D8-5E45-4313-BA35-76667701E5F2}" srcOrd="1" destOrd="0" presId="urn:microsoft.com/office/officeart/2005/8/layout/chevron2"/>
    <dgm:cxn modelId="{CDCC1723-98B5-4B10-9C29-A9E2C6D2CDD0}" type="presParOf" srcId="{D338D76D-E43F-46C7-B200-42B778C9810B}" destId="{F6DCA4D2-5504-448E-9C7B-71152BD8152A}" srcOrd="3" destOrd="0" presId="urn:microsoft.com/office/officeart/2005/8/layout/chevron2"/>
    <dgm:cxn modelId="{30729C82-AFCF-44E4-9E28-2478DD03C700}" type="presParOf" srcId="{D338D76D-E43F-46C7-B200-42B778C9810B}" destId="{FB49027E-B15A-4681-BBD4-3CEC338601B0}" srcOrd="4" destOrd="0" presId="urn:microsoft.com/office/officeart/2005/8/layout/chevron2"/>
    <dgm:cxn modelId="{937A224A-8DF7-428D-988F-CAF3590F82CB}" type="presParOf" srcId="{FB49027E-B15A-4681-BBD4-3CEC338601B0}" destId="{D239FC6B-AE45-4CC5-9B0D-27184AFF698D}" srcOrd="0" destOrd="0" presId="urn:microsoft.com/office/officeart/2005/8/layout/chevron2"/>
    <dgm:cxn modelId="{73DB9D98-CE4D-4A49-8E78-45C0E9CDF4F0}" type="presParOf" srcId="{FB49027E-B15A-4681-BBD4-3CEC338601B0}" destId="{76D4DC9A-5B04-428E-91C3-A7E03779634D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38640EE-18C1-4059-BD14-A2C49FC55D20}" type="doc">
      <dgm:prSet loTypeId="urn:microsoft.com/office/officeart/2005/8/layout/radial3" loCatId="cycle" qsTypeId="urn:microsoft.com/office/officeart/2005/8/quickstyle/3d1" qsCatId="3D" csTypeId="urn:microsoft.com/office/officeart/2005/8/colors/colorful1#2" csCatId="colorful" phldr="1"/>
      <dgm:spPr/>
      <dgm:t>
        <a:bodyPr/>
        <a:lstStyle/>
        <a:p>
          <a:endParaRPr lang="ru-RU"/>
        </a:p>
      </dgm:t>
    </dgm:pt>
    <dgm:pt modelId="{B70324F5-5FD9-4767-8781-9E1B6B188896}">
      <dgm:prSet phldrT="[Текст]" phldr="0" custT="1"/>
      <dgm:spPr/>
      <dgm:t>
        <a:bodyPr/>
        <a:lstStyle/>
        <a:p>
          <a:r>
            <a:rPr lang="ru-RU" sz="2400" b="1" dirty="0" err="1">
              <a:solidFill>
                <a:schemeClr val="tx2">
                  <a:lumMod val="10000"/>
                </a:schemeClr>
              </a:solidFill>
            </a:rPr>
            <a:t>Нейродефектологическая</a:t>
          </a:r>
          <a:r>
            <a:rPr lang="ru-RU" sz="2400" b="1" dirty="0">
              <a:solidFill>
                <a:schemeClr val="tx2">
                  <a:lumMod val="10000"/>
                </a:schemeClr>
              </a:solidFill>
            </a:rPr>
            <a:t> диагностика</a:t>
          </a:r>
        </a:p>
      </dgm:t>
    </dgm:pt>
    <dgm:pt modelId="{B934F725-5A65-499E-AD8F-A379E2AB9D00}" type="parTrans" cxnId="{477C5537-D24E-4B2A-819D-918566ED594C}">
      <dgm:prSet/>
      <dgm:spPr/>
      <dgm:t>
        <a:bodyPr/>
        <a:lstStyle/>
        <a:p>
          <a:endParaRPr lang="ru-RU"/>
        </a:p>
      </dgm:t>
    </dgm:pt>
    <dgm:pt modelId="{21C7246C-5609-4E8F-8CBB-058C6FF88969}" type="sibTrans" cxnId="{477C5537-D24E-4B2A-819D-918566ED594C}">
      <dgm:prSet/>
      <dgm:spPr/>
      <dgm:t>
        <a:bodyPr/>
        <a:lstStyle/>
        <a:p>
          <a:endParaRPr lang="ru-RU"/>
        </a:p>
      </dgm:t>
    </dgm:pt>
    <dgm:pt modelId="{EC108856-F747-46EA-AAB3-AC16FD4C9E64}">
      <dgm:prSet phldrT="[Текст]" phldr="0" custT="1"/>
      <dgm:spPr/>
      <dgm:t>
        <a:bodyPr/>
        <a:lstStyle/>
        <a:p>
          <a:r>
            <a:rPr lang="ru-RU" sz="1800" dirty="0"/>
            <a:t>Психологическая сфера</a:t>
          </a:r>
        </a:p>
      </dgm:t>
    </dgm:pt>
    <dgm:pt modelId="{FB193CB7-B9A2-4BDD-BC2B-0358184F1F3D}" type="parTrans" cxnId="{2DC07A09-D50E-47C5-8232-8D1A154502E5}">
      <dgm:prSet/>
      <dgm:spPr/>
      <dgm:t>
        <a:bodyPr/>
        <a:lstStyle/>
        <a:p>
          <a:endParaRPr lang="ru-RU"/>
        </a:p>
      </dgm:t>
    </dgm:pt>
    <dgm:pt modelId="{5E320333-B05A-459E-B5D8-7A1B111310F4}" type="sibTrans" cxnId="{2DC07A09-D50E-47C5-8232-8D1A154502E5}">
      <dgm:prSet/>
      <dgm:spPr/>
      <dgm:t>
        <a:bodyPr/>
        <a:lstStyle/>
        <a:p>
          <a:endParaRPr lang="ru-RU"/>
        </a:p>
      </dgm:t>
    </dgm:pt>
    <dgm:pt modelId="{CDF04BCA-7158-4133-9EB0-D96D565D1232}">
      <dgm:prSet phldrT="[Текст]" phldr="0" custT="1"/>
      <dgm:spPr/>
      <dgm:t>
        <a:bodyPr/>
        <a:lstStyle/>
        <a:p>
          <a:r>
            <a:rPr lang="ru-RU" sz="1800" dirty="0"/>
            <a:t>Нейрофизиологическая сфера</a:t>
          </a:r>
        </a:p>
      </dgm:t>
    </dgm:pt>
    <dgm:pt modelId="{453912EA-02CA-4A4C-9A0E-E8709EC3B021}" type="parTrans" cxnId="{D29EA0B4-89F3-4FC3-8BD2-CD3F86EF5CB1}">
      <dgm:prSet/>
      <dgm:spPr/>
      <dgm:t>
        <a:bodyPr/>
        <a:lstStyle/>
        <a:p>
          <a:endParaRPr lang="ru-RU"/>
        </a:p>
      </dgm:t>
    </dgm:pt>
    <dgm:pt modelId="{E0A76567-E9A2-4E7D-9745-B4CC8926368D}" type="sibTrans" cxnId="{D29EA0B4-89F3-4FC3-8BD2-CD3F86EF5CB1}">
      <dgm:prSet/>
      <dgm:spPr/>
      <dgm:t>
        <a:bodyPr/>
        <a:lstStyle/>
        <a:p>
          <a:endParaRPr lang="ru-RU"/>
        </a:p>
      </dgm:t>
    </dgm:pt>
    <dgm:pt modelId="{5E910B12-7244-4673-85A9-06775E55B6D6}">
      <dgm:prSet phldrT="[Текст]" phldr="0" custT="1"/>
      <dgm:spPr/>
      <dgm:t>
        <a:bodyPr/>
        <a:lstStyle/>
        <a:p>
          <a:r>
            <a:rPr lang="ru-RU" sz="1800" dirty="0"/>
            <a:t>Педагогическая сфера</a:t>
          </a:r>
        </a:p>
      </dgm:t>
    </dgm:pt>
    <dgm:pt modelId="{694CE306-F58B-416A-8323-99F5F36F2385}" type="parTrans" cxnId="{A1913157-C28F-48AC-A7E3-9B81385E663E}">
      <dgm:prSet/>
      <dgm:spPr/>
      <dgm:t>
        <a:bodyPr/>
        <a:lstStyle/>
        <a:p>
          <a:endParaRPr lang="ru-RU"/>
        </a:p>
      </dgm:t>
    </dgm:pt>
    <dgm:pt modelId="{54BDFF97-C135-4321-AA5D-3A805FE90E28}" type="sibTrans" cxnId="{A1913157-C28F-48AC-A7E3-9B81385E663E}">
      <dgm:prSet/>
      <dgm:spPr/>
      <dgm:t>
        <a:bodyPr/>
        <a:lstStyle/>
        <a:p>
          <a:endParaRPr lang="ru-RU"/>
        </a:p>
      </dgm:t>
    </dgm:pt>
    <dgm:pt modelId="{DC02E2F3-E9E4-46FD-B48B-56B0E95BFE83}">
      <dgm:prSet phldrT="[Текст]" phldr="0" custT="1"/>
      <dgm:spPr/>
      <dgm:t>
        <a:bodyPr/>
        <a:lstStyle/>
        <a:p>
          <a:r>
            <a:rPr lang="ru-RU" sz="1800" dirty="0"/>
            <a:t>Социальная адаптация</a:t>
          </a:r>
        </a:p>
      </dgm:t>
    </dgm:pt>
    <dgm:pt modelId="{C0233A03-04B7-46E1-9A89-E0D03DD2C49D}" type="parTrans" cxnId="{E3407FF2-8B47-452F-842F-4654091C77BE}">
      <dgm:prSet/>
      <dgm:spPr/>
      <dgm:t>
        <a:bodyPr/>
        <a:lstStyle/>
        <a:p>
          <a:endParaRPr lang="ru-RU"/>
        </a:p>
      </dgm:t>
    </dgm:pt>
    <dgm:pt modelId="{17BC525C-7E7B-4DB9-9416-7BDBA97877AC}" type="sibTrans" cxnId="{E3407FF2-8B47-452F-842F-4654091C77BE}">
      <dgm:prSet/>
      <dgm:spPr/>
      <dgm:t>
        <a:bodyPr/>
        <a:lstStyle/>
        <a:p>
          <a:endParaRPr lang="ru-RU"/>
        </a:p>
      </dgm:t>
    </dgm:pt>
    <dgm:pt modelId="{46E4D36A-1937-4EE7-9CDA-BEFB87355C48}" type="pres">
      <dgm:prSet presAssocID="{138640EE-18C1-4059-BD14-A2C49FC55D20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438AA99-9651-4F39-B6BB-0797CCFEA0A1}" type="pres">
      <dgm:prSet presAssocID="{138640EE-18C1-4059-BD14-A2C49FC55D20}" presName="radial" presStyleCnt="0">
        <dgm:presLayoutVars>
          <dgm:animLvl val="ctr"/>
        </dgm:presLayoutVars>
      </dgm:prSet>
      <dgm:spPr/>
    </dgm:pt>
    <dgm:pt modelId="{6A5EA328-977C-4B65-B53D-B8D3F78607A9}" type="pres">
      <dgm:prSet presAssocID="{B70324F5-5FD9-4767-8781-9E1B6B188896}" presName="centerShape" presStyleLbl="vennNode1" presStyleIdx="0" presStyleCnt="5"/>
      <dgm:spPr/>
      <dgm:t>
        <a:bodyPr/>
        <a:lstStyle/>
        <a:p>
          <a:endParaRPr lang="ru-RU"/>
        </a:p>
      </dgm:t>
    </dgm:pt>
    <dgm:pt modelId="{4E979834-B617-424B-AE94-B322F8BAB371}" type="pres">
      <dgm:prSet presAssocID="{EC108856-F747-46EA-AAB3-AC16FD4C9E64}" presName="node" presStyleLbl="vennNode1" presStyleIdx="1" presStyleCnt="5" custScaleX="147148" custScaleY="134032" custRadScaleRad="103187" custRadScaleInc="-20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F06EF10-AE0C-4785-A751-30F4D5755B0D}" type="pres">
      <dgm:prSet presAssocID="{CDF04BCA-7158-4133-9EB0-D96D565D1232}" presName="node" presStyleLbl="vennNode1" presStyleIdx="2" presStyleCnt="5" custScaleX="143707" custScaleY="130850" custRadScaleRad="120622" custRadScaleInc="-81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549E20D-75B3-4E1C-A012-638787BEC4F5}" type="pres">
      <dgm:prSet presAssocID="{5E910B12-7244-4673-85A9-06775E55B6D6}" presName="node" presStyleLbl="vennNode1" presStyleIdx="3" presStyleCnt="5" custScaleX="147550" custScaleY="124001" custRadScaleRad="87977" custRadScaleInc="24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579AD49-3701-4F88-8238-2902EA3ED7CB}" type="pres">
      <dgm:prSet presAssocID="{DC02E2F3-E9E4-46FD-B48B-56B0E95BFE83}" presName="node" presStyleLbl="vennNode1" presStyleIdx="4" presStyleCnt="5" custScaleX="135045" custScaleY="133111" custRadScaleRad="119057" custRadScaleInc="36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DC07A09-D50E-47C5-8232-8D1A154502E5}" srcId="{B70324F5-5FD9-4767-8781-9E1B6B188896}" destId="{EC108856-F747-46EA-AAB3-AC16FD4C9E64}" srcOrd="0" destOrd="0" parTransId="{FB193CB7-B9A2-4BDD-BC2B-0358184F1F3D}" sibTransId="{5E320333-B05A-459E-B5D8-7A1B111310F4}"/>
    <dgm:cxn modelId="{A1913157-C28F-48AC-A7E3-9B81385E663E}" srcId="{B70324F5-5FD9-4767-8781-9E1B6B188896}" destId="{5E910B12-7244-4673-85A9-06775E55B6D6}" srcOrd="2" destOrd="0" parTransId="{694CE306-F58B-416A-8323-99F5F36F2385}" sibTransId="{54BDFF97-C135-4321-AA5D-3A805FE90E28}"/>
    <dgm:cxn modelId="{D29EA0B4-89F3-4FC3-8BD2-CD3F86EF5CB1}" srcId="{B70324F5-5FD9-4767-8781-9E1B6B188896}" destId="{CDF04BCA-7158-4133-9EB0-D96D565D1232}" srcOrd="1" destOrd="0" parTransId="{453912EA-02CA-4A4C-9A0E-E8709EC3B021}" sibTransId="{E0A76567-E9A2-4E7D-9745-B4CC8926368D}"/>
    <dgm:cxn modelId="{E3407FF2-8B47-452F-842F-4654091C77BE}" srcId="{B70324F5-5FD9-4767-8781-9E1B6B188896}" destId="{DC02E2F3-E9E4-46FD-B48B-56B0E95BFE83}" srcOrd="3" destOrd="0" parTransId="{C0233A03-04B7-46E1-9A89-E0D03DD2C49D}" sibTransId="{17BC525C-7E7B-4DB9-9416-7BDBA97877AC}"/>
    <dgm:cxn modelId="{FF54E271-7FAD-48D6-8D71-3AB589EE9B13}" type="presOf" srcId="{5E910B12-7244-4673-85A9-06775E55B6D6}" destId="{C549E20D-75B3-4E1C-A012-638787BEC4F5}" srcOrd="0" destOrd="0" presId="urn:microsoft.com/office/officeart/2005/8/layout/radial3"/>
    <dgm:cxn modelId="{5E8035C5-3C34-4EBC-9418-4CB6C2E7DF52}" type="presOf" srcId="{EC108856-F747-46EA-AAB3-AC16FD4C9E64}" destId="{4E979834-B617-424B-AE94-B322F8BAB371}" srcOrd="0" destOrd="0" presId="urn:microsoft.com/office/officeart/2005/8/layout/radial3"/>
    <dgm:cxn modelId="{D186A16C-0E26-4896-AA0D-75F99CA8D1BE}" type="presOf" srcId="{CDF04BCA-7158-4133-9EB0-D96D565D1232}" destId="{6F06EF10-AE0C-4785-A751-30F4D5755B0D}" srcOrd="0" destOrd="0" presId="urn:microsoft.com/office/officeart/2005/8/layout/radial3"/>
    <dgm:cxn modelId="{0F45BD22-3CE4-459A-A367-94592AF94B3F}" type="presOf" srcId="{138640EE-18C1-4059-BD14-A2C49FC55D20}" destId="{46E4D36A-1937-4EE7-9CDA-BEFB87355C48}" srcOrd="0" destOrd="0" presId="urn:microsoft.com/office/officeart/2005/8/layout/radial3"/>
    <dgm:cxn modelId="{477C5537-D24E-4B2A-819D-918566ED594C}" srcId="{138640EE-18C1-4059-BD14-A2C49FC55D20}" destId="{B70324F5-5FD9-4767-8781-9E1B6B188896}" srcOrd="0" destOrd="0" parTransId="{B934F725-5A65-499E-AD8F-A379E2AB9D00}" sibTransId="{21C7246C-5609-4E8F-8CBB-058C6FF88969}"/>
    <dgm:cxn modelId="{2BA82626-2ED2-45BA-ADF3-20E769200187}" type="presOf" srcId="{DC02E2F3-E9E4-46FD-B48B-56B0E95BFE83}" destId="{3579AD49-3701-4F88-8238-2902EA3ED7CB}" srcOrd="0" destOrd="0" presId="urn:microsoft.com/office/officeart/2005/8/layout/radial3"/>
    <dgm:cxn modelId="{AE195D5F-0670-45AF-BE8C-43AA6AEB5955}" type="presOf" srcId="{B70324F5-5FD9-4767-8781-9E1B6B188896}" destId="{6A5EA328-977C-4B65-B53D-B8D3F78607A9}" srcOrd="0" destOrd="0" presId="urn:microsoft.com/office/officeart/2005/8/layout/radial3"/>
    <dgm:cxn modelId="{800E7F5E-31D2-45D8-829E-E012B83A5441}" type="presParOf" srcId="{46E4D36A-1937-4EE7-9CDA-BEFB87355C48}" destId="{B438AA99-9651-4F39-B6BB-0797CCFEA0A1}" srcOrd="0" destOrd="0" presId="urn:microsoft.com/office/officeart/2005/8/layout/radial3"/>
    <dgm:cxn modelId="{9C5D6371-0D48-4D40-B7BA-636B104FE875}" type="presParOf" srcId="{B438AA99-9651-4F39-B6BB-0797CCFEA0A1}" destId="{6A5EA328-977C-4B65-B53D-B8D3F78607A9}" srcOrd="0" destOrd="0" presId="urn:microsoft.com/office/officeart/2005/8/layout/radial3"/>
    <dgm:cxn modelId="{0D2F5BB5-97AF-45F4-950C-483BFA6C6C05}" type="presParOf" srcId="{B438AA99-9651-4F39-B6BB-0797CCFEA0A1}" destId="{4E979834-B617-424B-AE94-B322F8BAB371}" srcOrd="1" destOrd="0" presId="urn:microsoft.com/office/officeart/2005/8/layout/radial3"/>
    <dgm:cxn modelId="{974EA15E-1134-4DB1-9EE4-2E5106082989}" type="presParOf" srcId="{B438AA99-9651-4F39-B6BB-0797CCFEA0A1}" destId="{6F06EF10-AE0C-4785-A751-30F4D5755B0D}" srcOrd="2" destOrd="0" presId="urn:microsoft.com/office/officeart/2005/8/layout/radial3"/>
    <dgm:cxn modelId="{8F3D427F-2A85-4686-83EE-5F4626CB5CFA}" type="presParOf" srcId="{B438AA99-9651-4F39-B6BB-0797CCFEA0A1}" destId="{C549E20D-75B3-4E1C-A012-638787BEC4F5}" srcOrd="3" destOrd="0" presId="urn:microsoft.com/office/officeart/2005/8/layout/radial3"/>
    <dgm:cxn modelId="{80A8DE5F-962E-41FA-9743-D2279B3E4A40}" type="presParOf" srcId="{B438AA99-9651-4F39-B6BB-0797CCFEA0A1}" destId="{3579AD49-3701-4F88-8238-2902EA3ED7CB}" srcOrd="4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801DB9B8-4CD2-46D4-96B6-B483A3A9081F}" type="doc">
      <dgm:prSet loTypeId="urn:microsoft.com/office/officeart/2005/8/layout/vProcess5" loCatId="process" qsTypeId="urn:microsoft.com/office/officeart/2005/8/quickstyle/3d2" qsCatId="3D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A4451160-24E4-4130-9A36-F8BF534F57CF}">
      <dgm:prSet phldrT="[Текст]" phldr="0"/>
      <dgm:spPr/>
      <dgm:t>
        <a:bodyPr/>
        <a:lstStyle/>
        <a:p>
          <a:r>
            <a:rPr lang="ru-RU" dirty="0"/>
            <a:t>Сбор анамнеза, подготовка материала</a:t>
          </a:r>
        </a:p>
      </dgm:t>
    </dgm:pt>
    <dgm:pt modelId="{171A2CEC-62E2-4968-8D3F-02722C6D3397}" type="parTrans" cxnId="{5FD3BA7D-6B25-4D56-A0FF-4BDE767A39E6}">
      <dgm:prSet/>
      <dgm:spPr/>
      <dgm:t>
        <a:bodyPr/>
        <a:lstStyle/>
        <a:p>
          <a:endParaRPr lang="ru-RU"/>
        </a:p>
      </dgm:t>
    </dgm:pt>
    <dgm:pt modelId="{8FCE6C8B-9001-4483-A7C7-01C92D15FB15}" type="sibTrans" cxnId="{5FD3BA7D-6B25-4D56-A0FF-4BDE767A39E6}">
      <dgm:prSet/>
      <dgm:spPr/>
      <dgm:t>
        <a:bodyPr/>
        <a:lstStyle/>
        <a:p>
          <a:endParaRPr lang="ru-RU"/>
        </a:p>
      </dgm:t>
    </dgm:pt>
    <dgm:pt modelId="{87ED2162-0A95-4C38-88EF-83E73DE243A4}">
      <dgm:prSet phldrT="[Текст]" phldr="0"/>
      <dgm:spPr/>
      <dgm:t>
        <a:bodyPr/>
        <a:lstStyle/>
        <a:p>
          <a:r>
            <a:rPr lang="ru-RU" dirty="0"/>
            <a:t>Установление контакта с ребенком</a:t>
          </a:r>
        </a:p>
      </dgm:t>
    </dgm:pt>
    <dgm:pt modelId="{232E5476-FA8E-4723-A916-10B542F4AB42}" type="parTrans" cxnId="{EA9F7AAF-5647-4BB7-8374-66948BFD7C7B}">
      <dgm:prSet/>
      <dgm:spPr/>
      <dgm:t>
        <a:bodyPr/>
        <a:lstStyle/>
        <a:p>
          <a:endParaRPr lang="ru-RU"/>
        </a:p>
      </dgm:t>
    </dgm:pt>
    <dgm:pt modelId="{36ED308F-59ED-43E0-9D4B-DAC1178B8CDD}" type="sibTrans" cxnId="{EA9F7AAF-5647-4BB7-8374-66948BFD7C7B}">
      <dgm:prSet/>
      <dgm:spPr/>
      <dgm:t>
        <a:bodyPr/>
        <a:lstStyle/>
        <a:p>
          <a:endParaRPr lang="ru-RU"/>
        </a:p>
      </dgm:t>
    </dgm:pt>
    <dgm:pt modelId="{EF144DF5-FFC3-4123-84B2-AC84966656C1}">
      <dgm:prSet phldrT="[Текст]" phldr="0"/>
      <dgm:spPr/>
      <dgm:t>
        <a:bodyPr/>
        <a:lstStyle/>
        <a:p>
          <a:r>
            <a:rPr lang="ru-RU" dirty="0"/>
            <a:t>Непосредственное проведение исследования</a:t>
          </a:r>
        </a:p>
      </dgm:t>
    </dgm:pt>
    <dgm:pt modelId="{8060262D-03AB-4D7C-88FA-B20BD307742A}" type="parTrans" cxnId="{BFDB09D0-1174-4F52-A18E-34A37DC09E56}">
      <dgm:prSet/>
      <dgm:spPr/>
      <dgm:t>
        <a:bodyPr/>
        <a:lstStyle/>
        <a:p>
          <a:endParaRPr lang="ru-RU"/>
        </a:p>
      </dgm:t>
    </dgm:pt>
    <dgm:pt modelId="{C8F3179B-6925-4F72-B2B2-9633BBB8C732}" type="sibTrans" cxnId="{BFDB09D0-1174-4F52-A18E-34A37DC09E56}">
      <dgm:prSet/>
      <dgm:spPr/>
      <dgm:t>
        <a:bodyPr/>
        <a:lstStyle/>
        <a:p>
          <a:endParaRPr lang="ru-RU"/>
        </a:p>
      </dgm:t>
    </dgm:pt>
    <dgm:pt modelId="{D0B21A6B-D305-4B65-91D0-D815958F0824}">
      <dgm:prSet phldrT="[Текст]" phldr="0"/>
      <dgm:spPr/>
      <dgm:t>
        <a:bodyPr/>
        <a:lstStyle/>
        <a:p>
          <a:r>
            <a:rPr lang="ru-RU" dirty="0"/>
            <a:t>Формулировка выводов</a:t>
          </a:r>
        </a:p>
      </dgm:t>
    </dgm:pt>
    <dgm:pt modelId="{29AD747F-CD3C-440C-ABBA-5435E4B03620}" type="parTrans" cxnId="{93D600A2-7571-4055-82CE-6BE70809DD2A}">
      <dgm:prSet/>
      <dgm:spPr/>
      <dgm:t>
        <a:bodyPr/>
        <a:lstStyle/>
        <a:p>
          <a:endParaRPr lang="ru-RU"/>
        </a:p>
      </dgm:t>
    </dgm:pt>
    <dgm:pt modelId="{044C160A-59F7-49F6-A68C-3B7381435CE6}" type="sibTrans" cxnId="{93D600A2-7571-4055-82CE-6BE70809DD2A}">
      <dgm:prSet/>
      <dgm:spPr/>
      <dgm:t>
        <a:bodyPr/>
        <a:lstStyle/>
        <a:p>
          <a:endParaRPr lang="ru-RU"/>
        </a:p>
      </dgm:t>
    </dgm:pt>
    <dgm:pt modelId="{0D6EBA04-A45F-4460-8415-CD95EBB8CB41}">
      <dgm:prSet phldrT="[Текст]" phldr="0"/>
      <dgm:spPr/>
      <dgm:t>
        <a:bodyPr/>
        <a:lstStyle/>
        <a:p>
          <a:r>
            <a:rPr lang="ru-RU"/>
            <a:t>Рекомендации</a:t>
          </a:r>
          <a:endParaRPr lang="ru-RU" dirty="0"/>
        </a:p>
      </dgm:t>
    </dgm:pt>
    <dgm:pt modelId="{A2E8B001-3840-4330-8350-175282BC839C}" type="parTrans" cxnId="{67BF3461-8B2C-4A1B-9EEB-F11E204697E8}">
      <dgm:prSet/>
      <dgm:spPr/>
      <dgm:t>
        <a:bodyPr/>
        <a:lstStyle/>
        <a:p>
          <a:endParaRPr lang="ru-RU"/>
        </a:p>
      </dgm:t>
    </dgm:pt>
    <dgm:pt modelId="{9476EC6B-28D4-4986-B5DE-0F8968ACB459}" type="sibTrans" cxnId="{67BF3461-8B2C-4A1B-9EEB-F11E204697E8}">
      <dgm:prSet/>
      <dgm:spPr/>
      <dgm:t>
        <a:bodyPr/>
        <a:lstStyle/>
        <a:p>
          <a:endParaRPr lang="ru-RU"/>
        </a:p>
      </dgm:t>
    </dgm:pt>
    <dgm:pt modelId="{2F2ABD7B-E7D9-4257-A1B4-E87054367BA9}" type="pres">
      <dgm:prSet presAssocID="{801DB9B8-4CD2-46D4-96B6-B483A3A9081F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A6A0439-F2BA-4311-AB2E-E53D39B5F5C0}" type="pres">
      <dgm:prSet presAssocID="{801DB9B8-4CD2-46D4-96B6-B483A3A9081F}" presName="dummyMaxCanvas" presStyleCnt="0">
        <dgm:presLayoutVars/>
      </dgm:prSet>
      <dgm:spPr/>
    </dgm:pt>
    <dgm:pt modelId="{82817929-0456-47B5-BAFE-9F2796EC0EC9}" type="pres">
      <dgm:prSet presAssocID="{801DB9B8-4CD2-46D4-96B6-B483A3A9081F}" presName="FiveNodes_1" presStyleLbl="node1" presStyleIdx="0" presStyleCnt="5" custLinFactNeighborX="-426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5FAE95E-F0F3-44BE-B0FE-D1B5FA97B429}" type="pres">
      <dgm:prSet presAssocID="{801DB9B8-4CD2-46D4-96B6-B483A3A9081F}" presName="FiveNodes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E0745C2-598F-46C4-991B-E510705284F6}" type="pres">
      <dgm:prSet presAssocID="{801DB9B8-4CD2-46D4-96B6-B483A3A9081F}" presName="FiveNodes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9A29DDF-ABBB-4835-99A8-21636393B699}" type="pres">
      <dgm:prSet presAssocID="{801DB9B8-4CD2-46D4-96B6-B483A3A9081F}" presName="FiveNodes_4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36AA565-8775-4113-ADEB-ED5EDC952F0A}" type="pres">
      <dgm:prSet presAssocID="{801DB9B8-4CD2-46D4-96B6-B483A3A9081F}" presName="FiveNodes_5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E065AAC-A242-4D0B-BD13-6FBDCA292E3A}" type="pres">
      <dgm:prSet presAssocID="{801DB9B8-4CD2-46D4-96B6-B483A3A9081F}" presName="FiveConn_1-2" presStyleLbl="fg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9F71FD6-8099-45EA-95D6-14A130A9E481}" type="pres">
      <dgm:prSet presAssocID="{801DB9B8-4CD2-46D4-96B6-B483A3A9081F}" presName="FiveConn_2-3" presStyleLbl="fg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C841D9F-2014-42AC-8514-BD1AA28DB405}" type="pres">
      <dgm:prSet presAssocID="{801DB9B8-4CD2-46D4-96B6-B483A3A9081F}" presName="FiveConn_3-4" presStyleLbl="fg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73F8284-4BE3-4F35-B70E-C6238DEE6237}" type="pres">
      <dgm:prSet presAssocID="{801DB9B8-4CD2-46D4-96B6-B483A3A9081F}" presName="FiveConn_4-5" presStyleLbl="fg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2D24DF4-86D7-4BA0-AE33-9CF9DD709626}" type="pres">
      <dgm:prSet presAssocID="{801DB9B8-4CD2-46D4-96B6-B483A3A9081F}" presName="FiveNodes_1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DB31A67-74C9-403E-9338-AB960A70C83A}" type="pres">
      <dgm:prSet presAssocID="{801DB9B8-4CD2-46D4-96B6-B483A3A9081F}" presName="FiveNodes_2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611E258-9320-45F3-A0A1-9D154DEA475A}" type="pres">
      <dgm:prSet presAssocID="{801DB9B8-4CD2-46D4-96B6-B483A3A9081F}" presName="FiveNodes_3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E5D2E45-E04E-4FED-A848-A5B6AF2446D3}" type="pres">
      <dgm:prSet presAssocID="{801DB9B8-4CD2-46D4-96B6-B483A3A9081F}" presName="FiveNodes_4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D60C06F-57A7-4003-90C6-B1B087DB4D2A}" type="pres">
      <dgm:prSet presAssocID="{801DB9B8-4CD2-46D4-96B6-B483A3A9081F}" presName="FiveNodes_5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E606961-4BE4-4E99-86D9-B366F47B397D}" type="presOf" srcId="{EF144DF5-FFC3-4123-84B2-AC84966656C1}" destId="{6611E258-9320-45F3-A0A1-9D154DEA475A}" srcOrd="1" destOrd="0" presId="urn:microsoft.com/office/officeart/2005/8/layout/vProcess5"/>
    <dgm:cxn modelId="{9E6BBBE0-9A5B-4808-BEA0-57BBE5C7F48E}" type="presOf" srcId="{A4451160-24E4-4130-9A36-F8BF534F57CF}" destId="{82817929-0456-47B5-BAFE-9F2796EC0EC9}" srcOrd="0" destOrd="0" presId="urn:microsoft.com/office/officeart/2005/8/layout/vProcess5"/>
    <dgm:cxn modelId="{CBB58432-8DFA-4EA7-90F4-C8446F838E25}" type="presOf" srcId="{0D6EBA04-A45F-4460-8415-CD95EBB8CB41}" destId="{0D60C06F-57A7-4003-90C6-B1B087DB4D2A}" srcOrd="1" destOrd="0" presId="urn:microsoft.com/office/officeart/2005/8/layout/vProcess5"/>
    <dgm:cxn modelId="{CACEBF92-7D88-4388-8946-EBE67AF32E3C}" type="presOf" srcId="{EF144DF5-FFC3-4123-84B2-AC84966656C1}" destId="{7E0745C2-598F-46C4-991B-E510705284F6}" srcOrd="0" destOrd="0" presId="urn:microsoft.com/office/officeart/2005/8/layout/vProcess5"/>
    <dgm:cxn modelId="{3DEF2684-0BB7-4A9F-81B5-07087FA56D0F}" type="presOf" srcId="{87ED2162-0A95-4C38-88EF-83E73DE243A4}" destId="{05FAE95E-F0F3-44BE-B0FE-D1B5FA97B429}" srcOrd="0" destOrd="0" presId="urn:microsoft.com/office/officeart/2005/8/layout/vProcess5"/>
    <dgm:cxn modelId="{F587ECDF-BBA8-48F6-B0A9-33796B238B73}" type="presOf" srcId="{C8F3179B-6925-4F72-B2B2-9633BBB8C732}" destId="{9C841D9F-2014-42AC-8514-BD1AA28DB405}" srcOrd="0" destOrd="0" presId="urn:microsoft.com/office/officeart/2005/8/layout/vProcess5"/>
    <dgm:cxn modelId="{5FD3BA7D-6B25-4D56-A0FF-4BDE767A39E6}" srcId="{801DB9B8-4CD2-46D4-96B6-B483A3A9081F}" destId="{A4451160-24E4-4130-9A36-F8BF534F57CF}" srcOrd="0" destOrd="0" parTransId="{171A2CEC-62E2-4968-8D3F-02722C6D3397}" sibTransId="{8FCE6C8B-9001-4483-A7C7-01C92D15FB15}"/>
    <dgm:cxn modelId="{D24B797E-78B1-4559-AE56-DD9F2EFC9F4A}" type="presOf" srcId="{D0B21A6B-D305-4B65-91D0-D815958F0824}" destId="{8E5D2E45-E04E-4FED-A848-A5B6AF2446D3}" srcOrd="1" destOrd="0" presId="urn:microsoft.com/office/officeart/2005/8/layout/vProcess5"/>
    <dgm:cxn modelId="{08068361-300B-447E-B84F-471EE961DBDD}" type="presOf" srcId="{8FCE6C8B-9001-4483-A7C7-01C92D15FB15}" destId="{8E065AAC-A242-4D0B-BD13-6FBDCA292E3A}" srcOrd="0" destOrd="0" presId="urn:microsoft.com/office/officeart/2005/8/layout/vProcess5"/>
    <dgm:cxn modelId="{BFDB09D0-1174-4F52-A18E-34A37DC09E56}" srcId="{801DB9B8-4CD2-46D4-96B6-B483A3A9081F}" destId="{EF144DF5-FFC3-4123-84B2-AC84966656C1}" srcOrd="2" destOrd="0" parTransId="{8060262D-03AB-4D7C-88FA-B20BD307742A}" sibTransId="{C8F3179B-6925-4F72-B2B2-9633BBB8C732}"/>
    <dgm:cxn modelId="{92FCBBF4-691D-4171-BE9E-B6EB55373FF0}" type="presOf" srcId="{044C160A-59F7-49F6-A68C-3B7381435CE6}" destId="{D73F8284-4BE3-4F35-B70E-C6238DEE6237}" srcOrd="0" destOrd="0" presId="urn:microsoft.com/office/officeart/2005/8/layout/vProcess5"/>
    <dgm:cxn modelId="{93D600A2-7571-4055-82CE-6BE70809DD2A}" srcId="{801DB9B8-4CD2-46D4-96B6-B483A3A9081F}" destId="{D0B21A6B-D305-4B65-91D0-D815958F0824}" srcOrd="3" destOrd="0" parTransId="{29AD747F-CD3C-440C-ABBA-5435E4B03620}" sibTransId="{044C160A-59F7-49F6-A68C-3B7381435CE6}"/>
    <dgm:cxn modelId="{D4C08D16-7CD7-4879-845C-61A32090F59F}" type="presOf" srcId="{801DB9B8-4CD2-46D4-96B6-B483A3A9081F}" destId="{2F2ABD7B-E7D9-4257-A1B4-E87054367BA9}" srcOrd="0" destOrd="0" presId="urn:microsoft.com/office/officeart/2005/8/layout/vProcess5"/>
    <dgm:cxn modelId="{638BDBDB-06A9-490C-B379-D900267C0452}" type="presOf" srcId="{36ED308F-59ED-43E0-9D4B-DAC1178B8CDD}" destId="{59F71FD6-8099-45EA-95D6-14A130A9E481}" srcOrd="0" destOrd="0" presId="urn:microsoft.com/office/officeart/2005/8/layout/vProcess5"/>
    <dgm:cxn modelId="{67BF3461-8B2C-4A1B-9EEB-F11E204697E8}" srcId="{801DB9B8-4CD2-46D4-96B6-B483A3A9081F}" destId="{0D6EBA04-A45F-4460-8415-CD95EBB8CB41}" srcOrd="4" destOrd="0" parTransId="{A2E8B001-3840-4330-8350-175282BC839C}" sibTransId="{9476EC6B-28D4-4986-B5DE-0F8968ACB459}"/>
    <dgm:cxn modelId="{EA9F7AAF-5647-4BB7-8374-66948BFD7C7B}" srcId="{801DB9B8-4CD2-46D4-96B6-B483A3A9081F}" destId="{87ED2162-0A95-4C38-88EF-83E73DE243A4}" srcOrd="1" destOrd="0" parTransId="{232E5476-FA8E-4723-A916-10B542F4AB42}" sibTransId="{36ED308F-59ED-43E0-9D4B-DAC1178B8CDD}"/>
    <dgm:cxn modelId="{556E1A97-33C7-4738-894A-9C7585176852}" type="presOf" srcId="{D0B21A6B-D305-4B65-91D0-D815958F0824}" destId="{29A29DDF-ABBB-4835-99A8-21636393B699}" srcOrd="0" destOrd="0" presId="urn:microsoft.com/office/officeart/2005/8/layout/vProcess5"/>
    <dgm:cxn modelId="{B60D71C9-5833-4EEE-A6FE-5A8AC71B0E21}" type="presOf" srcId="{A4451160-24E4-4130-9A36-F8BF534F57CF}" destId="{02D24DF4-86D7-4BA0-AE33-9CF9DD709626}" srcOrd="1" destOrd="0" presId="urn:microsoft.com/office/officeart/2005/8/layout/vProcess5"/>
    <dgm:cxn modelId="{948DBAA6-5177-4B27-91C9-198696B1F98A}" type="presOf" srcId="{87ED2162-0A95-4C38-88EF-83E73DE243A4}" destId="{ADB31A67-74C9-403E-9338-AB960A70C83A}" srcOrd="1" destOrd="0" presId="urn:microsoft.com/office/officeart/2005/8/layout/vProcess5"/>
    <dgm:cxn modelId="{33C22805-444C-4EB5-A755-9A6D431DCE10}" type="presOf" srcId="{0D6EBA04-A45F-4460-8415-CD95EBB8CB41}" destId="{B36AA565-8775-4113-ADEB-ED5EDC952F0A}" srcOrd="0" destOrd="0" presId="urn:microsoft.com/office/officeart/2005/8/layout/vProcess5"/>
    <dgm:cxn modelId="{421AD669-2E95-4353-B348-CD8C7002A550}" type="presParOf" srcId="{2F2ABD7B-E7D9-4257-A1B4-E87054367BA9}" destId="{7A6A0439-F2BA-4311-AB2E-E53D39B5F5C0}" srcOrd="0" destOrd="0" presId="urn:microsoft.com/office/officeart/2005/8/layout/vProcess5"/>
    <dgm:cxn modelId="{4E92D3F8-A23C-4B99-BE93-F8818FF709E3}" type="presParOf" srcId="{2F2ABD7B-E7D9-4257-A1B4-E87054367BA9}" destId="{82817929-0456-47B5-BAFE-9F2796EC0EC9}" srcOrd="1" destOrd="0" presId="urn:microsoft.com/office/officeart/2005/8/layout/vProcess5"/>
    <dgm:cxn modelId="{D499B039-9B98-44DB-8487-360CA6DF11EB}" type="presParOf" srcId="{2F2ABD7B-E7D9-4257-A1B4-E87054367BA9}" destId="{05FAE95E-F0F3-44BE-B0FE-D1B5FA97B429}" srcOrd="2" destOrd="0" presId="urn:microsoft.com/office/officeart/2005/8/layout/vProcess5"/>
    <dgm:cxn modelId="{D8B5DBD1-060F-4A3C-AA44-254510611063}" type="presParOf" srcId="{2F2ABD7B-E7D9-4257-A1B4-E87054367BA9}" destId="{7E0745C2-598F-46C4-991B-E510705284F6}" srcOrd="3" destOrd="0" presId="urn:microsoft.com/office/officeart/2005/8/layout/vProcess5"/>
    <dgm:cxn modelId="{5B4C1516-C3AD-4B3A-B7C9-2DE415D2DF29}" type="presParOf" srcId="{2F2ABD7B-E7D9-4257-A1B4-E87054367BA9}" destId="{29A29DDF-ABBB-4835-99A8-21636393B699}" srcOrd="4" destOrd="0" presId="urn:microsoft.com/office/officeart/2005/8/layout/vProcess5"/>
    <dgm:cxn modelId="{BEDD39E9-DFF9-4084-BD7A-664CC1C305AF}" type="presParOf" srcId="{2F2ABD7B-E7D9-4257-A1B4-E87054367BA9}" destId="{B36AA565-8775-4113-ADEB-ED5EDC952F0A}" srcOrd="5" destOrd="0" presId="urn:microsoft.com/office/officeart/2005/8/layout/vProcess5"/>
    <dgm:cxn modelId="{4F927EA5-7B5D-4712-8F55-917869C3786F}" type="presParOf" srcId="{2F2ABD7B-E7D9-4257-A1B4-E87054367BA9}" destId="{8E065AAC-A242-4D0B-BD13-6FBDCA292E3A}" srcOrd="6" destOrd="0" presId="urn:microsoft.com/office/officeart/2005/8/layout/vProcess5"/>
    <dgm:cxn modelId="{31CB79C0-2036-4674-B1C1-E4C6876FEABD}" type="presParOf" srcId="{2F2ABD7B-E7D9-4257-A1B4-E87054367BA9}" destId="{59F71FD6-8099-45EA-95D6-14A130A9E481}" srcOrd="7" destOrd="0" presId="urn:microsoft.com/office/officeart/2005/8/layout/vProcess5"/>
    <dgm:cxn modelId="{6EC2D6FD-5CAA-4952-99D0-BA91BEC0C7DA}" type="presParOf" srcId="{2F2ABD7B-E7D9-4257-A1B4-E87054367BA9}" destId="{9C841D9F-2014-42AC-8514-BD1AA28DB405}" srcOrd="8" destOrd="0" presId="urn:microsoft.com/office/officeart/2005/8/layout/vProcess5"/>
    <dgm:cxn modelId="{8D82D0FF-0083-4FD7-ADE3-6B0E8B5566D0}" type="presParOf" srcId="{2F2ABD7B-E7D9-4257-A1B4-E87054367BA9}" destId="{D73F8284-4BE3-4F35-B70E-C6238DEE6237}" srcOrd="9" destOrd="0" presId="urn:microsoft.com/office/officeart/2005/8/layout/vProcess5"/>
    <dgm:cxn modelId="{38101174-C348-457B-B823-FEE2473DFF57}" type="presParOf" srcId="{2F2ABD7B-E7D9-4257-A1B4-E87054367BA9}" destId="{02D24DF4-86D7-4BA0-AE33-9CF9DD709626}" srcOrd="10" destOrd="0" presId="urn:microsoft.com/office/officeart/2005/8/layout/vProcess5"/>
    <dgm:cxn modelId="{DEA078CE-71A7-4CEB-898A-FFB6E904934C}" type="presParOf" srcId="{2F2ABD7B-E7D9-4257-A1B4-E87054367BA9}" destId="{ADB31A67-74C9-403E-9338-AB960A70C83A}" srcOrd="11" destOrd="0" presId="urn:microsoft.com/office/officeart/2005/8/layout/vProcess5"/>
    <dgm:cxn modelId="{31766962-9FC3-4FC5-86EC-356E4483C249}" type="presParOf" srcId="{2F2ABD7B-E7D9-4257-A1B4-E87054367BA9}" destId="{6611E258-9320-45F3-A0A1-9D154DEA475A}" srcOrd="12" destOrd="0" presId="urn:microsoft.com/office/officeart/2005/8/layout/vProcess5"/>
    <dgm:cxn modelId="{05CBC326-5657-4274-AAE7-4B7823BA69EA}" type="presParOf" srcId="{2F2ABD7B-E7D9-4257-A1B4-E87054367BA9}" destId="{8E5D2E45-E04E-4FED-A848-A5B6AF2446D3}" srcOrd="13" destOrd="0" presId="urn:microsoft.com/office/officeart/2005/8/layout/vProcess5"/>
    <dgm:cxn modelId="{41DE031B-3BCB-4112-8E64-E105689BA305}" type="presParOf" srcId="{2F2ABD7B-E7D9-4257-A1B4-E87054367BA9}" destId="{0D60C06F-57A7-4003-90C6-B1B087DB4D2A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69E4CB9E-9514-46C9-A21B-86D76559CBC1}" type="doc">
      <dgm:prSet loTypeId="urn:microsoft.com/office/officeart/2008/layout/VerticalCurvedList" loCatId="list" qsTypeId="urn:microsoft.com/office/officeart/2005/8/quickstyle/3d1" qsCatId="3D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AE8D4111-C7C4-4DC1-AB3A-5EC362A748F3}">
      <dgm:prSet phldrT="[Текст]" custT="1"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I </a:t>
          </a:r>
          <a:r>
            <a:rPr lang="ru-RU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Первое знакомство с ребенком. Необходимо просто наблюдать за ребенком, за его способом взаимодействия с окружающей средой, родителями.</a:t>
          </a:r>
        </a:p>
        <a:p>
          <a:pPr marL="0" lvl="0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dirty="0"/>
        </a:p>
      </dgm:t>
    </dgm:pt>
    <dgm:pt modelId="{46C7FEB3-0CC9-4CA0-B6A8-53811DD9FF5A}" type="parTrans" cxnId="{05073124-D4A8-4DAC-BAFC-423A0649C73D}">
      <dgm:prSet/>
      <dgm:spPr/>
      <dgm:t>
        <a:bodyPr/>
        <a:lstStyle/>
        <a:p>
          <a:endParaRPr lang="ru-RU"/>
        </a:p>
      </dgm:t>
    </dgm:pt>
    <dgm:pt modelId="{3D817FDE-AF2C-4F05-A3A5-2A027E6103A0}" type="sibTrans" cxnId="{05073124-D4A8-4DAC-BAFC-423A0649C73D}">
      <dgm:prSet/>
      <dgm:spPr/>
      <dgm:t>
        <a:bodyPr/>
        <a:lstStyle/>
        <a:p>
          <a:endParaRPr lang="ru-RU"/>
        </a:p>
      </dgm:t>
    </dgm:pt>
    <dgm:pt modelId="{9C2F5B51-03D6-4EE8-96D4-BDF15C0B0565}">
      <dgm:prSet phldrT="[Текст]" custT="1"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II </a:t>
          </a:r>
          <a:r>
            <a:rPr lang="ru-RU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 Подключайтесь к его деятельности. Хвалите его за уместное и самостоятельное поведение. Старайтесь делать с ним все то, что он сам любит делать.  (Подключаться)</a:t>
          </a:r>
        </a:p>
        <a:p>
          <a:pPr marL="0" lvl="0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dirty="0"/>
        </a:p>
      </dgm:t>
    </dgm:pt>
    <dgm:pt modelId="{10339821-8C62-408D-BECE-464B41AA7EF0}" type="parTrans" cxnId="{C1962977-9B8A-4067-9DE3-20BDC5536F94}">
      <dgm:prSet/>
      <dgm:spPr/>
      <dgm:t>
        <a:bodyPr/>
        <a:lstStyle/>
        <a:p>
          <a:endParaRPr lang="ru-RU"/>
        </a:p>
      </dgm:t>
    </dgm:pt>
    <dgm:pt modelId="{0A0D229C-B372-4A63-845F-5120B90E92F2}" type="sibTrans" cxnId="{C1962977-9B8A-4067-9DE3-20BDC5536F94}">
      <dgm:prSet/>
      <dgm:spPr/>
      <dgm:t>
        <a:bodyPr/>
        <a:lstStyle/>
        <a:p>
          <a:endParaRPr lang="ru-RU"/>
        </a:p>
      </dgm:t>
    </dgm:pt>
    <dgm:pt modelId="{1B1C1C6C-6165-4FCC-8229-9F4687D1F35F}">
      <dgm:prSet phldrT="[Текст]" custT="1"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III</a:t>
          </a:r>
          <a:r>
            <a:rPr lang="ru-RU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. Контролируйте предметы, которые интересны ребенку. Важно следовать за инициативой ребенка. Больше комментариев и повторений за ребенком ( даже если он не вербальный). (Всячески показываете, что вам это тоже интересно, что вы есть).</a:t>
          </a:r>
          <a:endParaRPr lang="ru-RU" sz="1600" dirty="0"/>
        </a:p>
      </dgm:t>
    </dgm:pt>
    <dgm:pt modelId="{6DE899ED-E3D0-4549-9324-8346D5E9FF17}" type="parTrans" cxnId="{FD7B6EB8-61A5-4C8C-AE43-F2B81A27A507}">
      <dgm:prSet/>
      <dgm:spPr/>
      <dgm:t>
        <a:bodyPr/>
        <a:lstStyle/>
        <a:p>
          <a:endParaRPr lang="ru-RU"/>
        </a:p>
      </dgm:t>
    </dgm:pt>
    <dgm:pt modelId="{C5A18ABC-FE96-4FDF-805B-05427B2F5A51}" type="sibTrans" cxnId="{FD7B6EB8-61A5-4C8C-AE43-F2B81A27A507}">
      <dgm:prSet/>
      <dgm:spPr/>
      <dgm:t>
        <a:bodyPr/>
        <a:lstStyle/>
        <a:p>
          <a:endParaRPr lang="ru-RU"/>
        </a:p>
      </dgm:t>
    </dgm:pt>
    <dgm:pt modelId="{CF31F06D-5A92-48E5-B308-CE9D7B313D7F}">
      <dgm:prSet phldrT="[Текст]" custT="1"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16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marR="0" lvl="0" indent="0" defTabSz="53340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  <a:tabLst/>
            <a:defRPr/>
          </a:pPr>
          <a:r>
            <a:rPr lang="en-US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IV </a:t>
          </a:r>
          <a:r>
            <a:rPr lang="ru-RU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Вы можете использовать поощрение для  решения образовательных задач.</a:t>
          </a:r>
        </a:p>
        <a:p>
          <a:pPr marL="0" lvl="0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dirty="0"/>
        </a:p>
      </dgm:t>
    </dgm:pt>
    <dgm:pt modelId="{B5A248EE-E9D2-4F1B-947A-141BCF4D115F}" type="parTrans" cxnId="{DFEF5E1F-6808-4154-9B1B-CF2471A9BDAB}">
      <dgm:prSet/>
      <dgm:spPr/>
      <dgm:t>
        <a:bodyPr/>
        <a:lstStyle/>
        <a:p>
          <a:endParaRPr lang="ru-RU"/>
        </a:p>
      </dgm:t>
    </dgm:pt>
    <dgm:pt modelId="{2E9553FF-2523-4599-8231-B9E5FC39A828}" type="sibTrans" cxnId="{DFEF5E1F-6808-4154-9B1B-CF2471A9BDAB}">
      <dgm:prSet/>
      <dgm:spPr/>
      <dgm:t>
        <a:bodyPr/>
        <a:lstStyle/>
        <a:p>
          <a:endParaRPr lang="ru-RU"/>
        </a:p>
      </dgm:t>
    </dgm:pt>
    <dgm:pt modelId="{438BF7EC-0E59-4066-8FC5-1032AEB5157A}" type="pres">
      <dgm:prSet presAssocID="{69E4CB9E-9514-46C9-A21B-86D76559CBC1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EEC5FD09-13D1-49FA-B56E-18758DE231DD}" type="pres">
      <dgm:prSet presAssocID="{69E4CB9E-9514-46C9-A21B-86D76559CBC1}" presName="Name1" presStyleCnt="0"/>
      <dgm:spPr/>
    </dgm:pt>
    <dgm:pt modelId="{F5598293-C5EC-4BD2-B9F0-208543114735}" type="pres">
      <dgm:prSet presAssocID="{69E4CB9E-9514-46C9-A21B-86D76559CBC1}" presName="cycle" presStyleCnt="0"/>
      <dgm:spPr/>
    </dgm:pt>
    <dgm:pt modelId="{E957ED15-44D4-493F-8535-86FC60A66E5C}" type="pres">
      <dgm:prSet presAssocID="{69E4CB9E-9514-46C9-A21B-86D76559CBC1}" presName="srcNode" presStyleLbl="node1" presStyleIdx="0" presStyleCnt="4"/>
      <dgm:spPr/>
    </dgm:pt>
    <dgm:pt modelId="{05A6587C-E6C6-441B-BB85-81E83D58C0BA}" type="pres">
      <dgm:prSet presAssocID="{69E4CB9E-9514-46C9-A21B-86D76559CBC1}" presName="conn" presStyleLbl="parChTrans1D2" presStyleIdx="0" presStyleCnt="1"/>
      <dgm:spPr/>
      <dgm:t>
        <a:bodyPr/>
        <a:lstStyle/>
        <a:p>
          <a:endParaRPr lang="ru-RU"/>
        </a:p>
      </dgm:t>
    </dgm:pt>
    <dgm:pt modelId="{8007EAEB-B88E-40DF-BF9E-18280C2EF793}" type="pres">
      <dgm:prSet presAssocID="{69E4CB9E-9514-46C9-A21B-86D76559CBC1}" presName="extraNode" presStyleLbl="node1" presStyleIdx="0" presStyleCnt="4"/>
      <dgm:spPr/>
    </dgm:pt>
    <dgm:pt modelId="{BF287807-9985-4CDC-8603-A3722A870A56}" type="pres">
      <dgm:prSet presAssocID="{69E4CB9E-9514-46C9-A21B-86D76559CBC1}" presName="dstNode" presStyleLbl="node1" presStyleIdx="0" presStyleCnt="4"/>
      <dgm:spPr/>
    </dgm:pt>
    <dgm:pt modelId="{B676CAD1-E80C-41A7-B2C5-E7C564D2F6DA}" type="pres">
      <dgm:prSet presAssocID="{AE8D4111-C7C4-4DC1-AB3A-5EC362A748F3}" presName="text_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CE588B3-4EBD-47F1-B3C1-675B3831070B}" type="pres">
      <dgm:prSet presAssocID="{AE8D4111-C7C4-4DC1-AB3A-5EC362A748F3}" presName="accent_1" presStyleCnt="0"/>
      <dgm:spPr/>
    </dgm:pt>
    <dgm:pt modelId="{34806524-450B-41C1-B057-0A980A444F7E}" type="pres">
      <dgm:prSet presAssocID="{AE8D4111-C7C4-4DC1-AB3A-5EC362A748F3}" presName="accentRepeatNode" presStyleLbl="solidFgAcc1" presStyleIdx="0" presStyleCnt="4"/>
      <dgm:spPr/>
    </dgm:pt>
    <dgm:pt modelId="{F10F56D3-5570-46E3-8925-8655DEC952AB}" type="pres">
      <dgm:prSet presAssocID="{9C2F5B51-03D6-4EE8-96D4-BDF15C0B0565}" presName="text_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703B821-5CED-4565-901F-312E6A9BE566}" type="pres">
      <dgm:prSet presAssocID="{9C2F5B51-03D6-4EE8-96D4-BDF15C0B0565}" presName="accent_2" presStyleCnt="0"/>
      <dgm:spPr/>
    </dgm:pt>
    <dgm:pt modelId="{EEDA745C-C467-4A6C-BB98-7F6E0572E002}" type="pres">
      <dgm:prSet presAssocID="{9C2F5B51-03D6-4EE8-96D4-BDF15C0B0565}" presName="accentRepeatNode" presStyleLbl="solidFgAcc1" presStyleIdx="1" presStyleCnt="4"/>
      <dgm:spPr/>
    </dgm:pt>
    <dgm:pt modelId="{2A1B978B-2C35-4A80-9D1E-966A4BA42760}" type="pres">
      <dgm:prSet presAssocID="{1B1C1C6C-6165-4FCC-8229-9F4687D1F35F}" presName="text_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3B3C3F5-B6A9-4E10-BCBF-B9EF1B79FD92}" type="pres">
      <dgm:prSet presAssocID="{1B1C1C6C-6165-4FCC-8229-9F4687D1F35F}" presName="accent_3" presStyleCnt="0"/>
      <dgm:spPr/>
    </dgm:pt>
    <dgm:pt modelId="{26DC5E52-3EAA-4960-9EC3-6894773D16FA}" type="pres">
      <dgm:prSet presAssocID="{1B1C1C6C-6165-4FCC-8229-9F4687D1F35F}" presName="accentRepeatNode" presStyleLbl="solidFgAcc1" presStyleIdx="2" presStyleCnt="4"/>
      <dgm:spPr/>
    </dgm:pt>
    <dgm:pt modelId="{8C8C3E7E-6145-4E45-8FEA-032D8AAD1314}" type="pres">
      <dgm:prSet presAssocID="{CF31F06D-5A92-48E5-B308-CE9D7B313D7F}" presName="text_4" presStyleLbl="node1" presStyleIdx="3" presStyleCnt="4" custScaleY="8896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7776475-6C59-42CC-B122-1FAFEE3655B3}" type="pres">
      <dgm:prSet presAssocID="{CF31F06D-5A92-48E5-B308-CE9D7B313D7F}" presName="accent_4" presStyleCnt="0"/>
      <dgm:spPr/>
    </dgm:pt>
    <dgm:pt modelId="{5D3A40BA-0F4E-4EF7-860C-BCF0CBE2621B}" type="pres">
      <dgm:prSet presAssocID="{CF31F06D-5A92-48E5-B308-CE9D7B313D7F}" presName="accentRepeatNode" presStyleLbl="solidFgAcc1" presStyleIdx="3" presStyleCnt="4"/>
      <dgm:spPr/>
    </dgm:pt>
  </dgm:ptLst>
  <dgm:cxnLst>
    <dgm:cxn modelId="{DFEF5E1F-6808-4154-9B1B-CF2471A9BDAB}" srcId="{69E4CB9E-9514-46C9-A21B-86D76559CBC1}" destId="{CF31F06D-5A92-48E5-B308-CE9D7B313D7F}" srcOrd="3" destOrd="0" parTransId="{B5A248EE-E9D2-4F1B-947A-141BCF4D115F}" sibTransId="{2E9553FF-2523-4599-8231-B9E5FC39A828}"/>
    <dgm:cxn modelId="{C63743D9-A18F-4DD5-A84A-49B87BFB2B3A}" type="presOf" srcId="{69E4CB9E-9514-46C9-A21B-86D76559CBC1}" destId="{438BF7EC-0E59-4066-8FC5-1032AEB5157A}" srcOrd="0" destOrd="0" presId="urn:microsoft.com/office/officeart/2008/layout/VerticalCurvedList"/>
    <dgm:cxn modelId="{05073124-D4A8-4DAC-BAFC-423A0649C73D}" srcId="{69E4CB9E-9514-46C9-A21B-86D76559CBC1}" destId="{AE8D4111-C7C4-4DC1-AB3A-5EC362A748F3}" srcOrd="0" destOrd="0" parTransId="{46C7FEB3-0CC9-4CA0-B6A8-53811DD9FF5A}" sibTransId="{3D817FDE-AF2C-4F05-A3A5-2A027E6103A0}"/>
    <dgm:cxn modelId="{98E5B2A1-42F9-4629-8D26-8E894009FD10}" type="presOf" srcId="{1B1C1C6C-6165-4FCC-8229-9F4687D1F35F}" destId="{2A1B978B-2C35-4A80-9D1E-966A4BA42760}" srcOrd="0" destOrd="0" presId="urn:microsoft.com/office/officeart/2008/layout/VerticalCurvedList"/>
    <dgm:cxn modelId="{FD7B6EB8-61A5-4C8C-AE43-F2B81A27A507}" srcId="{69E4CB9E-9514-46C9-A21B-86D76559CBC1}" destId="{1B1C1C6C-6165-4FCC-8229-9F4687D1F35F}" srcOrd="2" destOrd="0" parTransId="{6DE899ED-E3D0-4549-9324-8346D5E9FF17}" sibTransId="{C5A18ABC-FE96-4FDF-805B-05427B2F5A51}"/>
    <dgm:cxn modelId="{DD087F24-7A13-4140-8921-9BEC31594D53}" type="presOf" srcId="{CF31F06D-5A92-48E5-B308-CE9D7B313D7F}" destId="{8C8C3E7E-6145-4E45-8FEA-032D8AAD1314}" srcOrd="0" destOrd="0" presId="urn:microsoft.com/office/officeart/2008/layout/VerticalCurvedList"/>
    <dgm:cxn modelId="{DF3E57BB-2887-4158-8B16-D0F1F1874C32}" type="presOf" srcId="{AE8D4111-C7C4-4DC1-AB3A-5EC362A748F3}" destId="{B676CAD1-E80C-41A7-B2C5-E7C564D2F6DA}" srcOrd="0" destOrd="0" presId="urn:microsoft.com/office/officeart/2008/layout/VerticalCurvedList"/>
    <dgm:cxn modelId="{75B4B251-209E-41FD-9EC5-AFCACC0FD156}" type="presOf" srcId="{3D817FDE-AF2C-4F05-A3A5-2A027E6103A0}" destId="{05A6587C-E6C6-441B-BB85-81E83D58C0BA}" srcOrd="0" destOrd="0" presId="urn:microsoft.com/office/officeart/2008/layout/VerticalCurvedList"/>
    <dgm:cxn modelId="{69494B00-0558-4B12-BB49-0EB99DA6DF72}" type="presOf" srcId="{9C2F5B51-03D6-4EE8-96D4-BDF15C0B0565}" destId="{F10F56D3-5570-46E3-8925-8655DEC952AB}" srcOrd="0" destOrd="0" presId="urn:microsoft.com/office/officeart/2008/layout/VerticalCurvedList"/>
    <dgm:cxn modelId="{C1962977-9B8A-4067-9DE3-20BDC5536F94}" srcId="{69E4CB9E-9514-46C9-A21B-86D76559CBC1}" destId="{9C2F5B51-03D6-4EE8-96D4-BDF15C0B0565}" srcOrd="1" destOrd="0" parTransId="{10339821-8C62-408D-BECE-464B41AA7EF0}" sibTransId="{0A0D229C-B372-4A63-845F-5120B90E92F2}"/>
    <dgm:cxn modelId="{5379F304-E8C2-4259-8053-15CBF05920B7}" type="presParOf" srcId="{438BF7EC-0E59-4066-8FC5-1032AEB5157A}" destId="{EEC5FD09-13D1-49FA-B56E-18758DE231DD}" srcOrd="0" destOrd="0" presId="urn:microsoft.com/office/officeart/2008/layout/VerticalCurvedList"/>
    <dgm:cxn modelId="{5ADA9018-627F-4FAA-B8EE-03A476E60C01}" type="presParOf" srcId="{EEC5FD09-13D1-49FA-B56E-18758DE231DD}" destId="{F5598293-C5EC-4BD2-B9F0-208543114735}" srcOrd="0" destOrd="0" presId="urn:microsoft.com/office/officeart/2008/layout/VerticalCurvedList"/>
    <dgm:cxn modelId="{B7E5075A-4306-4421-B771-E6F806B06847}" type="presParOf" srcId="{F5598293-C5EC-4BD2-B9F0-208543114735}" destId="{E957ED15-44D4-493F-8535-86FC60A66E5C}" srcOrd="0" destOrd="0" presId="urn:microsoft.com/office/officeart/2008/layout/VerticalCurvedList"/>
    <dgm:cxn modelId="{0DAEFF27-A07D-43F0-B6BD-40476539BD3A}" type="presParOf" srcId="{F5598293-C5EC-4BD2-B9F0-208543114735}" destId="{05A6587C-E6C6-441B-BB85-81E83D58C0BA}" srcOrd="1" destOrd="0" presId="urn:microsoft.com/office/officeart/2008/layout/VerticalCurvedList"/>
    <dgm:cxn modelId="{FBDA4F83-6034-4464-B137-2499A6BC6B15}" type="presParOf" srcId="{F5598293-C5EC-4BD2-B9F0-208543114735}" destId="{8007EAEB-B88E-40DF-BF9E-18280C2EF793}" srcOrd="2" destOrd="0" presId="urn:microsoft.com/office/officeart/2008/layout/VerticalCurvedList"/>
    <dgm:cxn modelId="{1D134107-41BF-4316-92D2-B7F81F8714E8}" type="presParOf" srcId="{F5598293-C5EC-4BD2-B9F0-208543114735}" destId="{BF287807-9985-4CDC-8603-A3722A870A56}" srcOrd="3" destOrd="0" presId="urn:microsoft.com/office/officeart/2008/layout/VerticalCurvedList"/>
    <dgm:cxn modelId="{45AFFD41-2E1C-462C-AA5A-0DABEEE3AAD7}" type="presParOf" srcId="{EEC5FD09-13D1-49FA-B56E-18758DE231DD}" destId="{B676CAD1-E80C-41A7-B2C5-E7C564D2F6DA}" srcOrd="1" destOrd="0" presId="urn:microsoft.com/office/officeart/2008/layout/VerticalCurvedList"/>
    <dgm:cxn modelId="{79235B00-1908-42DD-88EB-4C38187EE31C}" type="presParOf" srcId="{EEC5FD09-13D1-49FA-B56E-18758DE231DD}" destId="{7CE588B3-4EBD-47F1-B3C1-675B3831070B}" srcOrd="2" destOrd="0" presId="urn:microsoft.com/office/officeart/2008/layout/VerticalCurvedList"/>
    <dgm:cxn modelId="{C7E41F15-B0F4-469C-8105-EED57A8DA36E}" type="presParOf" srcId="{7CE588B3-4EBD-47F1-B3C1-675B3831070B}" destId="{34806524-450B-41C1-B057-0A980A444F7E}" srcOrd="0" destOrd="0" presId="urn:microsoft.com/office/officeart/2008/layout/VerticalCurvedList"/>
    <dgm:cxn modelId="{B2DDBC8E-482B-45A9-9809-2F7A3E37EB74}" type="presParOf" srcId="{EEC5FD09-13D1-49FA-B56E-18758DE231DD}" destId="{F10F56D3-5570-46E3-8925-8655DEC952AB}" srcOrd="3" destOrd="0" presId="urn:microsoft.com/office/officeart/2008/layout/VerticalCurvedList"/>
    <dgm:cxn modelId="{DA4B97CA-DB76-444D-9588-8E6910221268}" type="presParOf" srcId="{EEC5FD09-13D1-49FA-B56E-18758DE231DD}" destId="{6703B821-5CED-4565-901F-312E6A9BE566}" srcOrd="4" destOrd="0" presId="urn:microsoft.com/office/officeart/2008/layout/VerticalCurvedList"/>
    <dgm:cxn modelId="{3AAF26AC-7DE8-437A-B4D2-A783225A2F7C}" type="presParOf" srcId="{6703B821-5CED-4565-901F-312E6A9BE566}" destId="{EEDA745C-C467-4A6C-BB98-7F6E0572E002}" srcOrd="0" destOrd="0" presId="urn:microsoft.com/office/officeart/2008/layout/VerticalCurvedList"/>
    <dgm:cxn modelId="{AAD970DC-7D38-49C8-9BF7-E51571914FFC}" type="presParOf" srcId="{EEC5FD09-13D1-49FA-B56E-18758DE231DD}" destId="{2A1B978B-2C35-4A80-9D1E-966A4BA42760}" srcOrd="5" destOrd="0" presId="urn:microsoft.com/office/officeart/2008/layout/VerticalCurvedList"/>
    <dgm:cxn modelId="{058E5358-3233-481D-B3CE-6D87C8B85092}" type="presParOf" srcId="{EEC5FD09-13D1-49FA-B56E-18758DE231DD}" destId="{73B3C3F5-B6A9-4E10-BCBF-B9EF1B79FD92}" srcOrd="6" destOrd="0" presId="urn:microsoft.com/office/officeart/2008/layout/VerticalCurvedList"/>
    <dgm:cxn modelId="{BFCF783B-F7CF-49D8-9654-E62C2BE5101E}" type="presParOf" srcId="{73B3C3F5-B6A9-4E10-BCBF-B9EF1B79FD92}" destId="{26DC5E52-3EAA-4960-9EC3-6894773D16FA}" srcOrd="0" destOrd="0" presId="urn:microsoft.com/office/officeart/2008/layout/VerticalCurvedList"/>
    <dgm:cxn modelId="{E3CDDA1B-4D81-4D13-AECF-F1AC3905457C}" type="presParOf" srcId="{EEC5FD09-13D1-49FA-B56E-18758DE231DD}" destId="{8C8C3E7E-6145-4E45-8FEA-032D8AAD1314}" srcOrd="7" destOrd="0" presId="urn:microsoft.com/office/officeart/2008/layout/VerticalCurvedList"/>
    <dgm:cxn modelId="{29806C79-69BA-404C-864D-2ECCC4B0942F}" type="presParOf" srcId="{EEC5FD09-13D1-49FA-B56E-18758DE231DD}" destId="{37776475-6C59-42CC-B122-1FAFEE3655B3}" srcOrd="8" destOrd="0" presId="urn:microsoft.com/office/officeart/2008/layout/VerticalCurvedList"/>
    <dgm:cxn modelId="{26C3F551-CB7F-4455-B8C4-4258F46CF8EE}" type="presParOf" srcId="{37776475-6C59-42CC-B122-1FAFEE3655B3}" destId="{5D3A40BA-0F4E-4EF7-860C-BCF0CBE2621B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B705EAA3-8B38-46D7-8835-7E8F3F6A469E}" type="doc">
      <dgm:prSet loTypeId="urn:microsoft.com/office/officeart/2008/layout/AlternatingHexagons" loCatId="list" qsTypeId="urn:microsoft.com/office/officeart/2005/8/quickstyle/3d1" qsCatId="3D" csTypeId="urn:microsoft.com/office/officeart/2005/8/colors/colorful1#3" csCatId="colorful" phldr="1"/>
      <dgm:spPr/>
      <dgm:t>
        <a:bodyPr/>
        <a:lstStyle/>
        <a:p>
          <a:endParaRPr lang="ru-RU"/>
        </a:p>
      </dgm:t>
    </dgm:pt>
    <dgm:pt modelId="{F4230135-849D-4025-9FC3-B7CA509721DB}">
      <dgm:prSet phldrT="[Текст]" phldr="0" custT="1"/>
      <dgm:spPr/>
      <dgm:t>
        <a:bodyPr/>
        <a:lstStyle/>
        <a:p>
          <a:r>
            <a:rPr lang="ru-RU" sz="1200" dirty="0"/>
            <a:t>Тактильный контакт</a:t>
          </a:r>
        </a:p>
      </dgm:t>
    </dgm:pt>
    <dgm:pt modelId="{A5FDBD01-EC9C-48CF-81B9-0BC7E278713B}" type="parTrans" cxnId="{31A59241-CD94-4A63-BE14-DEE7D4C24F24}">
      <dgm:prSet/>
      <dgm:spPr/>
      <dgm:t>
        <a:bodyPr/>
        <a:lstStyle/>
        <a:p>
          <a:endParaRPr lang="ru-RU"/>
        </a:p>
      </dgm:t>
    </dgm:pt>
    <dgm:pt modelId="{7DED4156-7ECD-42C1-B817-B323AF207450}" type="sibTrans" cxnId="{31A59241-CD94-4A63-BE14-DEE7D4C24F24}">
      <dgm:prSet/>
      <dgm:spPr/>
      <dgm:t>
        <a:bodyPr/>
        <a:lstStyle/>
        <a:p>
          <a:endParaRPr lang="ru-RU"/>
        </a:p>
      </dgm:t>
    </dgm:pt>
    <dgm:pt modelId="{E67ACDC5-4741-4867-B8F4-BD0AAD5A0F73}">
      <dgm:prSet phldrT="[Текст]" phldr="0" custT="1"/>
      <dgm:spPr/>
      <dgm:t>
        <a:bodyPr/>
        <a:lstStyle/>
        <a:p>
          <a:r>
            <a:rPr lang="ru-RU" sz="1200" dirty="0"/>
            <a:t>Последовательность, предсказуемость</a:t>
          </a:r>
        </a:p>
      </dgm:t>
    </dgm:pt>
    <dgm:pt modelId="{2BF99D7F-758B-43FF-8D8F-4898D12D7167}" type="parTrans" cxnId="{961C2385-1AC4-4E07-B5ED-68AF6436E8EE}">
      <dgm:prSet/>
      <dgm:spPr/>
      <dgm:t>
        <a:bodyPr/>
        <a:lstStyle/>
        <a:p>
          <a:endParaRPr lang="ru-RU"/>
        </a:p>
      </dgm:t>
    </dgm:pt>
    <dgm:pt modelId="{BDE0E7B0-3E27-4F8C-A42F-9975881CF824}" type="sibTrans" cxnId="{961C2385-1AC4-4E07-B5ED-68AF6436E8EE}">
      <dgm:prSet/>
      <dgm:spPr/>
      <dgm:t>
        <a:bodyPr/>
        <a:lstStyle/>
        <a:p>
          <a:endParaRPr lang="ru-RU"/>
        </a:p>
      </dgm:t>
    </dgm:pt>
    <dgm:pt modelId="{E9E996CF-0F95-4B8F-8345-C2761A62E48E}">
      <dgm:prSet phldrT="[Текст]" phldr="0" custT="1"/>
      <dgm:spPr/>
      <dgm:t>
        <a:bodyPr/>
        <a:lstStyle/>
        <a:p>
          <a:r>
            <a:rPr lang="ru-RU" sz="1200" dirty="0"/>
            <a:t>Берите за основу, то что нравится ребенку</a:t>
          </a:r>
        </a:p>
      </dgm:t>
    </dgm:pt>
    <dgm:pt modelId="{16974946-60F6-4486-8589-12926CE29C66}" type="parTrans" cxnId="{7A130585-9AB3-4317-B0A9-E5DDD88F6E7E}">
      <dgm:prSet/>
      <dgm:spPr/>
      <dgm:t>
        <a:bodyPr/>
        <a:lstStyle/>
        <a:p>
          <a:endParaRPr lang="ru-RU"/>
        </a:p>
      </dgm:t>
    </dgm:pt>
    <dgm:pt modelId="{ABDFC538-9631-4395-A247-AA03552C3829}" type="sibTrans" cxnId="{7A130585-9AB3-4317-B0A9-E5DDD88F6E7E}">
      <dgm:prSet/>
      <dgm:spPr/>
      <dgm:t>
        <a:bodyPr/>
        <a:lstStyle/>
        <a:p>
          <a:endParaRPr lang="ru-RU"/>
        </a:p>
      </dgm:t>
    </dgm:pt>
    <dgm:pt modelId="{942A0C48-D6D1-4C3F-9C69-5BE2B2646F77}">
      <dgm:prSet phldrT="[Текст]" phldr="0" custT="1"/>
      <dgm:spPr/>
      <dgm:t>
        <a:bodyPr/>
        <a:lstStyle/>
        <a:p>
          <a:r>
            <a:rPr lang="ru-RU" sz="1200" dirty="0"/>
            <a:t>Частая смена коротких заданий, но доводите да конца</a:t>
          </a:r>
        </a:p>
      </dgm:t>
    </dgm:pt>
    <dgm:pt modelId="{32786097-C1D9-425B-B851-FD80DD00ED51}" type="parTrans" cxnId="{33253B3B-F521-41FD-9ACC-A7ACECF9D1FB}">
      <dgm:prSet/>
      <dgm:spPr/>
      <dgm:t>
        <a:bodyPr/>
        <a:lstStyle/>
        <a:p>
          <a:endParaRPr lang="ru-RU"/>
        </a:p>
      </dgm:t>
    </dgm:pt>
    <dgm:pt modelId="{3FBA3538-0E5F-426A-A7F0-BCDC733E9379}" type="sibTrans" cxnId="{33253B3B-F521-41FD-9ACC-A7ACECF9D1FB}">
      <dgm:prSet/>
      <dgm:spPr/>
      <dgm:t>
        <a:bodyPr/>
        <a:lstStyle/>
        <a:p>
          <a:endParaRPr lang="ru-RU"/>
        </a:p>
      </dgm:t>
    </dgm:pt>
    <dgm:pt modelId="{CD70EF5F-11C0-4F0F-A2DA-3C7CE9548587}">
      <dgm:prSet phldrT="[Текст]" phldr="0" custT="1"/>
      <dgm:spPr/>
      <dgm:t>
        <a:bodyPr/>
        <a:lstStyle/>
        <a:p>
          <a:r>
            <a:rPr lang="ru-RU" sz="1200" dirty="0"/>
            <a:t>Сенсорная гиперчувствительность</a:t>
          </a:r>
        </a:p>
      </dgm:t>
    </dgm:pt>
    <dgm:pt modelId="{5F91B670-448E-4328-89F6-2C79409D23C0}" type="parTrans" cxnId="{CEE3A1B8-D81B-4894-8BF2-DC6D13F55FE4}">
      <dgm:prSet/>
      <dgm:spPr/>
      <dgm:t>
        <a:bodyPr/>
        <a:lstStyle/>
        <a:p>
          <a:endParaRPr lang="ru-RU"/>
        </a:p>
      </dgm:t>
    </dgm:pt>
    <dgm:pt modelId="{C42E70E6-FE60-468F-8E77-DF1C5137E0D0}" type="sibTrans" cxnId="{CEE3A1B8-D81B-4894-8BF2-DC6D13F55FE4}">
      <dgm:prSet/>
      <dgm:spPr/>
      <dgm:t>
        <a:bodyPr/>
        <a:lstStyle/>
        <a:p>
          <a:endParaRPr lang="ru-RU"/>
        </a:p>
      </dgm:t>
    </dgm:pt>
    <dgm:pt modelId="{685B120B-0175-425D-BCE8-E99B4BC47F26}">
      <dgm:prSet phldrT="[Текст]" phldr="0" custT="1"/>
      <dgm:spPr/>
      <dgm:t>
        <a:bodyPr/>
        <a:lstStyle/>
        <a:p>
          <a:r>
            <a:rPr lang="ru-RU" sz="1200" dirty="0"/>
            <a:t> Акцент на времени</a:t>
          </a:r>
        </a:p>
      </dgm:t>
    </dgm:pt>
    <dgm:pt modelId="{6603F842-153F-4C7E-B7EF-66846415C8D5}" type="parTrans" cxnId="{A6FE8570-1B91-4DD6-A02A-08AE0B3498BF}">
      <dgm:prSet/>
      <dgm:spPr/>
      <dgm:t>
        <a:bodyPr/>
        <a:lstStyle/>
        <a:p>
          <a:endParaRPr lang="ru-RU"/>
        </a:p>
      </dgm:t>
    </dgm:pt>
    <dgm:pt modelId="{6BFB435C-E1A6-4D02-A07C-46A4A73479FD}" type="sibTrans" cxnId="{A6FE8570-1B91-4DD6-A02A-08AE0B3498BF}">
      <dgm:prSet/>
      <dgm:spPr/>
      <dgm:t>
        <a:bodyPr/>
        <a:lstStyle/>
        <a:p>
          <a:endParaRPr lang="ru-RU"/>
        </a:p>
      </dgm:t>
    </dgm:pt>
    <dgm:pt modelId="{710E5F9F-0B3D-40AC-BF7A-BF860742B51E}">
      <dgm:prSet phldrT="[Текст]" phldr="0" custT="1"/>
      <dgm:spPr/>
      <dgm:t>
        <a:bodyPr/>
        <a:lstStyle/>
        <a:p>
          <a:r>
            <a:rPr lang="ru-RU" sz="1200" dirty="0"/>
            <a:t>Четкие границы</a:t>
          </a:r>
        </a:p>
      </dgm:t>
    </dgm:pt>
    <dgm:pt modelId="{6C2B696A-52FA-4B43-A07A-C430EBDEDE86}" type="parTrans" cxnId="{7D5B249A-3CC5-4E92-8341-6473EA9647AC}">
      <dgm:prSet/>
      <dgm:spPr/>
      <dgm:t>
        <a:bodyPr/>
        <a:lstStyle/>
        <a:p>
          <a:endParaRPr lang="ru-RU"/>
        </a:p>
      </dgm:t>
    </dgm:pt>
    <dgm:pt modelId="{A80835E5-14EC-4EFC-B799-E22CF5E6A792}" type="sibTrans" cxnId="{7D5B249A-3CC5-4E92-8341-6473EA9647AC}">
      <dgm:prSet/>
      <dgm:spPr/>
      <dgm:t>
        <a:bodyPr/>
        <a:lstStyle/>
        <a:p>
          <a:endParaRPr lang="ru-RU"/>
        </a:p>
      </dgm:t>
    </dgm:pt>
    <dgm:pt modelId="{9110BFA6-D94D-4626-9D4E-72AEBC05B290}" type="pres">
      <dgm:prSet presAssocID="{B705EAA3-8B38-46D7-8835-7E8F3F6A469E}" presName="Name0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8A9FE9C3-7C8A-472F-B2A2-28F9658A0E0B}" type="pres">
      <dgm:prSet presAssocID="{F4230135-849D-4025-9FC3-B7CA509721DB}" presName="composite" presStyleCnt="0"/>
      <dgm:spPr/>
    </dgm:pt>
    <dgm:pt modelId="{42C70575-736A-4A5A-AC79-B6BC6BFDDF08}" type="pres">
      <dgm:prSet presAssocID="{F4230135-849D-4025-9FC3-B7CA509721DB}" presName="Parent1" presStyleLbl="node1" presStyleIdx="0" presStyleCnt="14" custLinFactX="-100000" custLinFactNeighborX="-159397" custLinFactNeighborY="59047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5108956-D9E6-4E04-BE74-1B2FD077D57D}" type="pres">
      <dgm:prSet presAssocID="{F4230135-849D-4025-9FC3-B7CA509721DB}" presName="Childtext1" presStyleLbl="revTx" presStyleIdx="0" presStyleCnt="7">
        <dgm:presLayoutVars>
          <dgm:chMax val="0"/>
          <dgm:chPref val="0"/>
          <dgm:bulletEnabled val="1"/>
        </dgm:presLayoutVars>
      </dgm:prSet>
      <dgm:spPr/>
    </dgm:pt>
    <dgm:pt modelId="{F2927DB1-8AE7-4C0E-9C85-5C4E5F510F73}" type="pres">
      <dgm:prSet presAssocID="{F4230135-849D-4025-9FC3-B7CA509721DB}" presName="BalanceSpacing" presStyleCnt="0"/>
      <dgm:spPr/>
    </dgm:pt>
    <dgm:pt modelId="{50041838-CE91-440E-A2D4-9827CDFDE983}" type="pres">
      <dgm:prSet presAssocID="{F4230135-849D-4025-9FC3-B7CA509721DB}" presName="BalanceSpacing1" presStyleCnt="0"/>
      <dgm:spPr/>
    </dgm:pt>
    <dgm:pt modelId="{10F9EB91-3A38-4710-97A5-37FE904C270C}" type="pres">
      <dgm:prSet presAssocID="{7DED4156-7ECD-42C1-B817-B323AF207450}" presName="Accent1Text" presStyleLbl="node1" presStyleIdx="1" presStyleCnt="14" custLinFactX="200000" custLinFactNeighborX="246733" custLinFactNeighborY="14391"/>
      <dgm:spPr/>
      <dgm:t>
        <a:bodyPr/>
        <a:lstStyle/>
        <a:p>
          <a:endParaRPr lang="ru-RU"/>
        </a:p>
      </dgm:t>
    </dgm:pt>
    <dgm:pt modelId="{397AB870-10D7-4BB6-AEA1-47A8BB4338BC}" type="pres">
      <dgm:prSet presAssocID="{7DED4156-7ECD-42C1-B817-B323AF207450}" presName="spaceBetweenRectangles" presStyleCnt="0"/>
      <dgm:spPr/>
    </dgm:pt>
    <dgm:pt modelId="{C3070D84-2D7D-43E7-A347-B3D2CB9533D7}" type="pres">
      <dgm:prSet presAssocID="{E67ACDC5-4741-4867-B8F4-BD0AAD5A0F73}" presName="composite" presStyleCnt="0"/>
      <dgm:spPr/>
    </dgm:pt>
    <dgm:pt modelId="{7ED63D22-EA0B-448D-8D37-872E35376A15}" type="pres">
      <dgm:prSet presAssocID="{E67ACDC5-4741-4867-B8F4-BD0AAD5A0F73}" presName="Parent1" presStyleLbl="node1" presStyleIdx="2" presStyleCnt="14" custLinFactX="-51667" custLinFactNeighborX="-100000" custLinFactNeighborY="6306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B4F68A1-B579-4851-944B-90E550F79571}" type="pres">
      <dgm:prSet presAssocID="{E67ACDC5-4741-4867-B8F4-BD0AAD5A0F73}" presName="Childtext1" presStyleLbl="revTx" presStyleIdx="1" presStyleCnt="7">
        <dgm:presLayoutVars>
          <dgm:chMax val="0"/>
          <dgm:chPref val="0"/>
          <dgm:bulletEnabled val="1"/>
        </dgm:presLayoutVars>
      </dgm:prSet>
      <dgm:spPr/>
    </dgm:pt>
    <dgm:pt modelId="{9C94C3AA-3FD2-4FAB-86A2-3FA0C1CDB5A9}" type="pres">
      <dgm:prSet presAssocID="{E67ACDC5-4741-4867-B8F4-BD0AAD5A0F73}" presName="BalanceSpacing" presStyleCnt="0"/>
      <dgm:spPr/>
    </dgm:pt>
    <dgm:pt modelId="{3AC6A01D-76E4-496E-AAE4-6CEEA480C301}" type="pres">
      <dgm:prSet presAssocID="{E67ACDC5-4741-4867-B8F4-BD0AAD5A0F73}" presName="BalanceSpacing1" presStyleCnt="0"/>
      <dgm:spPr/>
    </dgm:pt>
    <dgm:pt modelId="{2F0BDEF4-C443-4F97-8573-B31EEDAECB42}" type="pres">
      <dgm:prSet presAssocID="{BDE0E7B0-3E27-4F8C-A42F-9975881CF824}" presName="Accent1Text" presStyleLbl="node1" presStyleIdx="3" presStyleCnt="14" custLinFactX="200000" custLinFactNeighborX="217285" custLinFactNeighborY="25461"/>
      <dgm:spPr/>
      <dgm:t>
        <a:bodyPr/>
        <a:lstStyle/>
        <a:p>
          <a:endParaRPr lang="ru-RU"/>
        </a:p>
      </dgm:t>
    </dgm:pt>
    <dgm:pt modelId="{E00F695F-E4F4-40A3-B8DE-0C99928CA2B8}" type="pres">
      <dgm:prSet presAssocID="{BDE0E7B0-3E27-4F8C-A42F-9975881CF824}" presName="spaceBetweenRectangles" presStyleCnt="0"/>
      <dgm:spPr/>
    </dgm:pt>
    <dgm:pt modelId="{5656FA33-7815-497B-ACDC-404F1BB4D408}" type="pres">
      <dgm:prSet presAssocID="{E9E996CF-0F95-4B8F-8345-C2761A62E48E}" presName="composite" presStyleCnt="0"/>
      <dgm:spPr/>
    </dgm:pt>
    <dgm:pt modelId="{5A206360-83E1-414C-92FF-D25E71C90FFC}" type="pres">
      <dgm:prSet presAssocID="{E9E996CF-0F95-4B8F-8345-C2761A62E48E}" presName="Parent1" presStyleLbl="node1" presStyleIdx="4" presStyleCnt="14" custLinFactX="-47485" custLinFactY="-10713" custLinFactNeighborX="-100000" custLinFactNeighborY="-10000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E99680F-6A26-4AF7-88C2-BA1E8759C352}" type="pres">
      <dgm:prSet presAssocID="{E9E996CF-0F95-4B8F-8345-C2761A62E48E}" presName="Childtext1" presStyleLbl="revTx" presStyleIdx="2" presStyleCnt="7">
        <dgm:presLayoutVars>
          <dgm:chMax val="0"/>
          <dgm:chPref val="0"/>
          <dgm:bulletEnabled val="1"/>
        </dgm:presLayoutVars>
      </dgm:prSet>
      <dgm:spPr/>
    </dgm:pt>
    <dgm:pt modelId="{07E399B2-3534-46D0-958B-BC6D90B67575}" type="pres">
      <dgm:prSet presAssocID="{E9E996CF-0F95-4B8F-8345-C2761A62E48E}" presName="BalanceSpacing" presStyleCnt="0"/>
      <dgm:spPr/>
    </dgm:pt>
    <dgm:pt modelId="{CD5A4CA4-83B9-4D79-8A89-2B18ECEF8519}" type="pres">
      <dgm:prSet presAssocID="{E9E996CF-0F95-4B8F-8345-C2761A62E48E}" presName="BalanceSpacing1" presStyleCnt="0"/>
      <dgm:spPr/>
    </dgm:pt>
    <dgm:pt modelId="{7E1AFE31-2491-438F-8E4B-645D0F931BC7}" type="pres">
      <dgm:prSet presAssocID="{ABDFC538-9631-4395-A247-AA03552C3829}" presName="Accent1Text" presStyleLbl="node1" presStyleIdx="5" presStyleCnt="14" custLinFactX="240477" custLinFactNeighborX="300000" custLinFactNeighborY="70114"/>
      <dgm:spPr/>
      <dgm:t>
        <a:bodyPr/>
        <a:lstStyle/>
        <a:p>
          <a:endParaRPr lang="ru-RU"/>
        </a:p>
      </dgm:t>
    </dgm:pt>
    <dgm:pt modelId="{2292991A-96B6-40B0-897B-02DAB63ADD62}" type="pres">
      <dgm:prSet presAssocID="{ABDFC538-9631-4395-A247-AA03552C3829}" presName="spaceBetweenRectangles" presStyleCnt="0"/>
      <dgm:spPr/>
    </dgm:pt>
    <dgm:pt modelId="{D468C4A1-E18C-4D34-A777-B8F3AF84FB5C}" type="pres">
      <dgm:prSet presAssocID="{942A0C48-D6D1-4C3F-9C69-5BE2B2646F77}" presName="composite" presStyleCnt="0"/>
      <dgm:spPr/>
    </dgm:pt>
    <dgm:pt modelId="{1442D5A8-61B1-4CAA-A478-76C9EFA9DFBE}" type="pres">
      <dgm:prSet presAssocID="{942A0C48-D6D1-4C3F-9C69-5BE2B2646F77}" presName="Parent1" presStyleLbl="node1" presStyleIdx="6" presStyleCnt="14" custLinFactY="-2463" custLinFactNeighborX="-34890" custLinFactNeighborY="-10000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9463CCA-5C59-4BE4-B669-66FACAF09741}" type="pres">
      <dgm:prSet presAssocID="{942A0C48-D6D1-4C3F-9C69-5BE2B2646F77}" presName="Childtext1" presStyleLbl="revTx" presStyleIdx="3" presStyleCnt="7">
        <dgm:presLayoutVars>
          <dgm:chMax val="0"/>
          <dgm:chPref val="0"/>
          <dgm:bulletEnabled val="1"/>
        </dgm:presLayoutVars>
      </dgm:prSet>
      <dgm:spPr/>
    </dgm:pt>
    <dgm:pt modelId="{E7A830DA-83DE-4A44-9745-E409D9161778}" type="pres">
      <dgm:prSet presAssocID="{942A0C48-D6D1-4C3F-9C69-5BE2B2646F77}" presName="BalanceSpacing" presStyleCnt="0"/>
      <dgm:spPr/>
    </dgm:pt>
    <dgm:pt modelId="{6F500980-B022-4DD5-BFEA-10E5B4E2A391}" type="pres">
      <dgm:prSet presAssocID="{942A0C48-D6D1-4C3F-9C69-5BE2B2646F77}" presName="BalanceSpacing1" presStyleCnt="0"/>
      <dgm:spPr/>
    </dgm:pt>
    <dgm:pt modelId="{978A3002-4CE2-4904-B800-7A6132A63A3E}" type="pres">
      <dgm:prSet presAssocID="{3FBA3538-0E5F-426A-A7F0-BCDC733E9379}" presName="Accent1Text" presStyleLbl="node1" presStyleIdx="7" presStyleCnt="14" custLinFactX="101483" custLinFactY="-20311" custLinFactNeighborX="200000" custLinFactNeighborY="-100000"/>
      <dgm:spPr/>
      <dgm:t>
        <a:bodyPr/>
        <a:lstStyle/>
        <a:p>
          <a:endParaRPr lang="ru-RU"/>
        </a:p>
      </dgm:t>
    </dgm:pt>
    <dgm:pt modelId="{46E06C58-935C-42A8-BCD2-0FCEB2FEAFB3}" type="pres">
      <dgm:prSet presAssocID="{3FBA3538-0E5F-426A-A7F0-BCDC733E9379}" presName="spaceBetweenRectangles" presStyleCnt="0"/>
      <dgm:spPr/>
    </dgm:pt>
    <dgm:pt modelId="{DE8B36FC-C538-4422-A1C7-4C858AE789D2}" type="pres">
      <dgm:prSet presAssocID="{CD70EF5F-11C0-4F0F-A2DA-3C7CE9548587}" presName="composite" presStyleCnt="0"/>
      <dgm:spPr/>
    </dgm:pt>
    <dgm:pt modelId="{C58685B0-E56E-48FA-9D3A-E688612D0139}" type="pres">
      <dgm:prSet presAssocID="{CD70EF5F-11C0-4F0F-A2DA-3C7CE9548587}" presName="Parent1" presStyleLbl="node1" presStyleIdx="8" presStyleCnt="14" custLinFactX="-124575" custLinFactY="-91561" custLinFactNeighborX="-200000" custLinFactNeighborY="-10000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A8B5FC7-5691-4213-B223-22BB32B38FA9}" type="pres">
      <dgm:prSet presAssocID="{CD70EF5F-11C0-4F0F-A2DA-3C7CE9548587}" presName="Childtext1" presStyleLbl="revTx" presStyleIdx="4" presStyleCnt="7">
        <dgm:presLayoutVars>
          <dgm:chMax val="0"/>
          <dgm:chPref val="0"/>
          <dgm:bulletEnabled val="1"/>
        </dgm:presLayoutVars>
      </dgm:prSet>
      <dgm:spPr/>
    </dgm:pt>
    <dgm:pt modelId="{ABDC287B-A93C-48FA-A8BE-C43088F1C46C}" type="pres">
      <dgm:prSet presAssocID="{CD70EF5F-11C0-4F0F-A2DA-3C7CE9548587}" presName="BalanceSpacing" presStyleCnt="0"/>
      <dgm:spPr/>
    </dgm:pt>
    <dgm:pt modelId="{A77A1550-35EB-47EB-AEA0-718054D8EA91}" type="pres">
      <dgm:prSet presAssocID="{CD70EF5F-11C0-4F0F-A2DA-3C7CE9548587}" presName="BalanceSpacing1" presStyleCnt="0"/>
      <dgm:spPr/>
    </dgm:pt>
    <dgm:pt modelId="{7BE41E0F-1159-421E-9D4B-0386DF734800}" type="pres">
      <dgm:prSet presAssocID="{C42E70E6-FE60-468F-8E77-DF1C5137E0D0}" presName="Accent1Text" presStyleLbl="node1" presStyleIdx="9" presStyleCnt="14" custLinFactX="128262" custLinFactY="-100000" custLinFactNeighborX="200000" custLinFactNeighborY="-140347"/>
      <dgm:spPr/>
      <dgm:t>
        <a:bodyPr/>
        <a:lstStyle/>
        <a:p>
          <a:endParaRPr lang="ru-RU"/>
        </a:p>
      </dgm:t>
    </dgm:pt>
    <dgm:pt modelId="{7F49974E-B642-49E1-8217-6ED7B1EEAA39}" type="pres">
      <dgm:prSet presAssocID="{C42E70E6-FE60-468F-8E77-DF1C5137E0D0}" presName="spaceBetweenRectangles" presStyleCnt="0"/>
      <dgm:spPr/>
    </dgm:pt>
    <dgm:pt modelId="{1B906428-1DFD-463A-A9F3-8D02CD3FDFB4}" type="pres">
      <dgm:prSet presAssocID="{685B120B-0175-425D-BCE8-E99B4BC47F26}" presName="composite" presStyleCnt="0"/>
      <dgm:spPr/>
    </dgm:pt>
    <dgm:pt modelId="{795E6F68-5395-404E-8A27-161EBA3046E9}" type="pres">
      <dgm:prSet presAssocID="{685B120B-0175-425D-BCE8-E99B4BC47F26}" presName="Parent1" presStyleLbl="node1" presStyleIdx="10" presStyleCnt="14" custLinFactX="-100000" custLinFactY="-80773" custLinFactNeighborX="-106523" custLinFactNeighborY="-10000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988FF84-6A93-4908-B5B3-180C7AF5D41E}" type="pres">
      <dgm:prSet presAssocID="{685B120B-0175-425D-BCE8-E99B4BC47F26}" presName="Childtext1" presStyleLbl="revTx" presStyleIdx="5" presStyleCnt="7">
        <dgm:presLayoutVars>
          <dgm:chMax val="0"/>
          <dgm:chPref val="0"/>
          <dgm:bulletEnabled val="1"/>
        </dgm:presLayoutVars>
      </dgm:prSet>
      <dgm:spPr/>
    </dgm:pt>
    <dgm:pt modelId="{665465AE-3517-4C2C-B0DC-B564561068CE}" type="pres">
      <dgm:prSet presAssocID="{685B120B-0175-425D-BCE8-E99B4BC47F26}" presName="BalanceSpacing" presStyleCnt="0"/>
      <dgm:spPr/>
    </dgm:pt>
    <dgm:pt modelId="{091957DB-1AD5-47D0-9752-DBA10497D868}" type="pres">
      <dgm:prSet presAssocID="{685B120B-0175-425D-BCE8-E99B4BC47F26}" presName="BalanceSpacing1" presStyleCnt="0"/>
      <dgm:spPr/>
    </dgm:pt>
    <dgm:pt modelId="{3F2CEDB1-46D0-47C9-BC39-E269016BC86E}" type="pres">
      <dgm:prSet presAssocID="{6BFB435C-E1A6-4D02-A07C-46A4A73479FD}" presName="Accent1Text" presStyleLbl="node1" presStyleIdx="11" presStyleCnt="14" custLinFactX="134569" custLinFactY="-60539" custLinFactNeighborX="200000" custLinFactNeighborY="-100000"/>
      <dgm:spPr/>
      <dgm:t>
        <a:bodyPr/>
        <a:lstStyle/>
        <a:p>
          <a:endParaRPr lang="ru-RU"/>
        </a:p>
      </dgm:t>
    </dgm:pt>
    <dgm:pt modelId="{759F9FB1-3A1D-4F7C-90DD-8BD42627B961}" type="pres">
      <dgm:prSet presAssocID="{6BFB435C-E1A6-4D02-A07C-46A4A73479FD}" presName="spaceBetweenRectangles" presStyleCnt="0"/>
      <dgm:spPr/>
    </dgm:pt>
    <dgm:pt modelId="{ABFDB45D-CC8D-4AF5-9136-32788222EE14}" type="pres">
      <dgm:prSet presAssocID="{710E5F9F-0B3D-40AC-BF7A-BF860742B51E}" presName="composite" presStyleCnt="0"/>
      <dgm:spPr/>
    </dgm:pt>
    <dgm:pt modelId="{23A04167-C0D5-46D1-907A-10922E6995A4}" type="pres">
      <dgm:prSet presAssocID="{710E5F9F-0B3D-40AC-BF7A-BF860742B51E}" presName="Parent1" presStyleLbl="node1" presStyleIdx="12" presStyleCnt="14" custLinFactX="-46532" custLinFactY="-100000" custLinFactNeighborX="-100000" custLinFactNeighborY="-164609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DF5422A-16AB-455F-9F51-F57F8DDE7DFA}" type="pres">
      <dgm:prSet presAssocID="{710E5F9F-0B3D-40AC-BF7A-BF860742B51E}" presName="Childtext1" presStyleLbl="revTx" presStyleIdx="6" presStyleCnt="7">
        <dgm:presLayoutVars>
          <dgm:chMax val="0"/>
          <dgm:chPref val="0"/>
          <dgm:bulletEnabled val="1"/>
        </dgm:presLayoutVars>
      </dgm:prSet>
      <dgm:spPr/>
    </dgm:pt>
    <dgm:pt modelId="{DDCF4017-4BA3-4495-B619-DE5D909872F5}" type="pres">
      <dgm:prSet presAssocID="{710E5F9F-0B3D-40AC-BF7A-BF860742B51E}" presName="BalanceSpacing" presStyleCnt="0"/>
      <dgm:spPr/>
    </dgm:pt>
    <dgm:pt modelId="{71A85FA6-3A0B-4818-9B04-61A34A3F5719}" type="pres">
      <dgm:prSet presAssocID="{710E5F9F-0B3D-40AC-BF7A-BF860742B51E}" presName="BalanceSpacing1" presStyleCnt="0"/>
      <dgm:spPr/>
    </dgm:pt>
    <dgm:pt modelId="{62559AAF-F217-425C-B5E3-F2F09A08274B}" type="pres">
      <dgm:prSet presAssocID="{A80835E5-14EC-4EFC-B799-E22CF5E6A792}" presName="Accent1Text" presStyleLbl="node1" presStyleIdx="13" presStyleCnt="14" custLinFactX="185583" custLinFactY="-100000" custLinFactNeighborX="200000" custLinFactNeighborY="-177122"/>
      <dgm:spPr/>
      <dgm:t>
        <a:bodyPr/>
        <a:lstStyle/>
        <a:p>
          <a:endParaRPr lang="ru-RU"/>
        </a:p>
      </dgm:t>
    </dgm:pt>
  </dgm:ptLst>
  <dgm:cxnLst>
    <dgm:cxn modelId="{99B2D9CF-3EC0-4D0C-BBD5-75E1B0093924}" type="presOf" srcId="{ABDFC538-9631-4395-A247-AA03552C3829}" destId="{7E1AFE31-2491-438F-8E4B-645D0F931BC7}" srcOrd="0" destOrd="0" presId="urn:microsoft.com/office/officeart/2008/layout/AlternatingHexagons"/>
    <dgm:cxn modelId="{7A130585-9AB3-4317-B0A9-E5DDD88F6E7E}" srcId="{B705EAA3-8B38-46D7-8835-7E8F3F6A469E}" destId="{E9E996CF-0F95-4B8F-8345-C2761A62E48E}" srcOrd="2" destOrd="0" parTransId="{16974946-60F6-4486-8589-12926CE29C66}" sibTransId="{ABDFC538-9631-4395-A247-AA03552C3829}"/>
    <dgm:cxn modelId="{EA883926-4C29-45A3-8AF0-56BCCEA8400B}" type="presOf" srcId="{CD70EF5F-11C0-4F0F-A2DA-3C7CE9548587}" destId="{C58685B0-E56E-48FA-9D3A-E688612D0139}" srcOrd="0" destOrd="0" presId="urn:microsoft.com/office/officeart/2008/layout/AlternatingHexagons"/>
    <dgm:cxn modelId="{31A59241-CD94-4A63-BE14-DEE7D4C24F24}" srcId="{B705EAA3-8B38-46D7-8835-7E8F3F6A469E}" destId="{F4230135-849D-4025-9FC3-B7CA509721DB}" srcOrd="0" destOrd="0" parTransId="{A5FDBD01-EC9C-48CF-81B9-0BC7E278713B}" sibTransId="{7DED4156-7ECD-42C1-B817-B323AF207450}"/>
    <dgm:cxn modelId="{7D5B249A-3CC5-4E92-8341-6473EA9647AC}" srcId="{B705EAA3-8B38-46D7-8835-7E8F3F6A469E}" destId="{710E5F9F-0B3D-40AC-BF7A-BF860742B51E}" srcOrd="6" destOrd="0" parTransId="{6C2B696A-52FA-4B43-A07A-C430EBDEDE86}" sibTransId="{A80835E5-14EC-4EFC-B799-E22CF5E6A792}"/>
    <dgm:cxn modelId="{F19E8016-2620-45CB-A540-EAB20D94C04D}" type="presOf" srcId="{B705EAA3-8B38-46D7-8835-7E8F3F6A469E}" destId="{9110BFA6-D94D-4626-9D4E-72AEBC05B290}" srcOrd="0" destOrd="0" presId="urn:microsoft.com/office/officeart/2008/layout/AlternatingHexagons"/>
    <dgm:cxn modelId="{07E3A4E5-3131-45BD-A2EA-3733384341ED}" type="presOf" srcId="{BDE0E7B0-3E27-4F8C-A42F-9975881CF824}" destId="{2F0BDEF4-C443-4F97-8573-B31EEDAECB42}" srcOrd="0" destOrd="0" presId="urn:microsoft.com/office/officeart/2008/layout/AlternatingHexagons"/>
    <dgm:cxn modelId="{12826967-B589-40FB-9A61-80B5B62350F6}" type="presOf" srcId="{6BFB435C-E1A6-4D02-A07C-46A4A73479FD}" destId="{3F2CEDB1-46D0-47C9-BC39-E269016BC86E}" srcOrd="0" destOrd="0" presId="urn:microsoft.com/office/officeart/2008/layout/AlternatingHexagons"/>
    <dgm:cxn modelId="{961C2385-1AC4-4E07-B5ED-68AF6436E8EE}" srcId="{B705EAA3-8B38-46D7-8835-7E8F3F6A469E}" destId="{E67ACDC5-4741-4867-B8F4-BD0AAD5A0F73}" srcOrd="1" destOrd="0" parTransId="{2BF99D7F-758B-43FF-8D8F-4898D12D7167}" sibTransId="{BDE0E7B0-3E27-4F8C-A42F-9975881CF824}"/>
    <dgm:cxn modelId="{8997008B-079B-4096-8810-8C10EDD717D0}" type="presOf" srcId="{C42E70E6-FE60-468F-8E77-DF1C5137E0D0}" destId="{7BE41E0F-1159-421E-9D4B-0386DF734800}" srcOrd="0" destOrd="0" presId="urn:microsoft.com/office/officeart/2008/layout/AlternatingHexagons"/>
    <dgm:cxn modelId="{21A17FF6-DBED-4D93-8D4B-85F6A8CB4140}" type="presOf" srcId="{A80835E5-14EC-4EFC-B799-E22CF5E6A792}" destId="{62559AAF-F217-425C-B5E3-F2F09A08274B}" srcOrd="0" destOrd="0" presId="urn:microsoft.com/office/officeart/2008/layout/AlternatingHexagons"/>
    <dgm:cxn modelId="{1E712708-BAEC-46EB-8A15-68E1FF52F70D}" type="presOf" srcId="{3FBA3538-0E5F-426A-A7F0-BCDC733E9379}" destId="{978A3002-4CE2-4904-B800-7A6132A63A3E}" srcOrd="0" destOrd="0" presId="urn:microsoft.com/office/officeart/2008/layout/AlternatingHexagons"/>
    <dgm:cxn modelId="{5D4DAB53-8E3F-45D1-BDC3-F73E55386709}" type="presOf" srcId="{685B120B-0175-425D-BCE8-E99B4BC47F26}" destId="{795E6F68-5395-404E-8A27-161EBA3046E9}" srcOrd="0" destOrd="0" presId="urn:microsoft.com/office/officeart/2008/layout/AlternatingHexagons"/>
    <dgm:cxn modelId="{ADBB39F1-A0C7-4E35-A42E-98F3DD932FFF}" type="presOf" srcId="{E67ACDC5-4741-4867-B8F4-BD0AAD5A0F73}" destId="{7ED63D22-EA0B-448D-8D37-872E35376A15}" srcOrd="0" destOrd="0" presId="urn:microsoft.com/office/officeart/2008/layout/AlternatingHexagons"/>
    <dgm:cxn modelId="{F930EFEB-4857-4880-B65E-1846EE1AE198}" type="presOf" srcId="{710E5F9F-0B3D-40AC-BF7A-BF860742B51E}" destId="{23A04167-C0D5-46D1-907A-10922E6995A4}" srcOrd="0" destOrd="0" presId="urn:microsoft.com/office/officeart/2008/layout/AlternatingHexagons"/>
    <dgm:cxn modelId="{A6FE8570-1B91-4DD6-A02A-08AE0B3498BF}" srcId="{B705EAA3-8B38-46D7-8835-7E8F3F6A469E}" destId="{685B120B-0175-425D-BCE8-E99B4BC47F26}" srcOrd="5" destOrd="0" parTransId="{6603F842-153F-4C7E-B7EF-66846415C8D5}" sibTransId="{6BFB435C-E1A6-4D02-A07C-46A4A73479FD}"/>
    <dgm:cxn modelId="{B86DAC94-64AC-4B9A-A4BC-D8C31D906A16}" type="presOf" srcId="{E9E996CF-0F95-4B8F-8345-C2761A62E48E}" destId="{5A206360-83E1-414C-92FF-D25E71C90FFC}" srcOrd="0" destOrd="0" presId="urn:microsoft.com/office/officeart/2008/layout/AlternatingHexagons"/>
    <dgm:cxn modelId="{4194FADE-9C69-4308-A68F-AE9C667344B5}" type="presOf" srcId="{F4230135-849D-4025-9FC3-B7CA509721DB}" destId="{42C70575-736A-4A5A-AC79-B6BC6BFDDF08}" srcOrd="0" destOrd="0" presId="urn:microsoft.com/office/officeart/2008/layout/AlternatingHexagons"/>
    <dgm:cxn modelId="{CEE3A1B8-D81B-4894-8BF2-DC6D13F55FE4}" srcId="{B705EAA3-8B38-46D7-8835-7E8F3F6A469E}" destId="{CD70EF5F-11C0-4F0F-A2DA-3C7CE9548587}" srcOrd="4" destOrd="0" parTransId="{5F91B670-448E-4328-89F6-2C79409D23C0}" sibTransId="{C42E70E6-FE60-468F-8E77-DF1C5137E0D0}"/>
    <dgm:cxn modelId="{DD31BB5C-F399-4323-A471-2C075039264F}" type="presOf" srcId="{7DED4156-7ECD-42C1-B817-B323AF207450}" destId="{10F9EB91-3A38-4710-97A5-37FE904C270C}" srcOrd="0" destOrd="0" presId="urn:microsoft.com/office/officeart/2008/layout/AlternatingHexagons"/>
    <dgm:cxn modelId="{C6BF0956-4BF3-4B8F-9FDD-CADE5E041CEB}" type="presOf" srcId="{942A0C48-D6D1-4C3F-9C69-5BE2B2646F77}" destId="{1442D5A8-61B1-4CAA-A478-76C9EFA9DFBE}" srcOrd="0" destOrd="0" presId="urn:microsoft.com/office/officeart/2008/layout/AlternatingHexagons"/>
    <dgm:cxn modelId="{33253B3B-F521-41FD-9ACC-A7ACECF9D1FB}" srcId="{B705EAA3-8B38-46D7-8835-7E8F3F6A469E}" destId="{942A0C48-D6D1-4C3F-9C69-5BE2B2646F77}" srcOrd="3" destOrd="0" parTransId="{32786097-C1D9-425B-B851-FD80DD00ED51}" sibTransId="{3FBA3538-0E5F-426A-A7F0-BCDC733E9379}"/>
    <dgm:cxn modelId="{4CCDB7FC-C8AB-47AC-8341-0FE335D26604}" type="presParOf" srcId="{9110BFA6-D94D-4626-9D4E-72AEBC05B290}" destId="{8A9FE9C3-7C8A-472F-B2A2-28F9658A0E0B}" srcOrd="0" destOrd="0" presId="urn:microsoft.com/office/officeart/2008/layout/AlternatingHexagons"/>
    <dgm:cxn modelId="{7DA6D9C8-E5C1-4877-BBA0-7E8AA3B37344}" type="presParOf" srcId="{8A9FE9C3-7C8A-472F-B2A2-28F9658A0E0B}" destId="{42C70575-736A-4A5A-AC79-B6BC6BFDDF08}" srcOrd="0" destOrd="0" presId="urn:microsoft.com/office/officeart/2008/layout/AlternatingHexagons"/>
    <dgm:cxn modelId="{D7BC7B87-52E0-4B3D-A4BF-986FA94785FD}" type="presParOf" srcId="{8A9FE9C3-7C8A-472F-B2A2-28F9658A0E0B}" destId="{75108956-D9E6-4E04-BE74-1B2FD077D57D}" srcOrd="1" destOrd="0" presId="urn:microsoft.com/office/officeart/2008/layout/AlternatingHexagons"/>
    <dgm:cxn modelId="{24169484-1A70-4E65-86E5-4D1C12994006}" type="presParOf" srcId="{8A9FE9C3-7C8A-472F-B2A2-28F9658A0E0B}" destId="{F2927DB1-8AE7-4C0E-9C85-5C4E5F510F73}" srcOrd="2" destOrd="0" presId="urn:microsoft.com/office/officeart/2008/layout/AlternatingHexagons"/>
    <dgm:cxn modelId="{553E222F-A187-407A-B93F-8B74EF48537D}" type="presParOf" srcId="{8A9FE9C3-7C8A-472F-B2A2-28F9658A0E0B}" destId="{50041838-CE91-440E-A2D4-9827CDFDE983}" srcOrd="3" destOrd="0" presId="urn:microsoft.com/office/officeart/2008/layout/AlternatingHexagons"/>
    <dgm:cxn modelId="{06607DA5-CDD5-45CE-A6FE-95C51CDE83EC}" type="presParOf" srcId="{8A9FE9C3-7C8A-472F-B2A2-28F9658A0E0B}" destId="{10F9EB91-3A38-4710-97A5-37FE904C270C}" srcOrd="4" destOrd="0" presId="urn:microsoft.com/office/officeart/2008/layout/AlternatingHexagons"/>
    <dgm:cxn modelId="{AD39BC2E-B159-4422-B114-7419C3BDE624}" type="presParOf" srcId="{9110BFA6-D94D-4626-9D4E-72AEBC05B290}" destId="{397AB870-10D7-4BB6-AEA1-47A8BB4338BC}" srcOrd="1" destOrd="0" presId="urn:microsoft.com/office/officeart/2008/layout/AlternatingHexagons"/>
    <dgm:cxn modelId="{8D36A1B1-2004-4B77-B520-E8B3D142471C}" type="presParOf" srcId="{9110BFA6-D94D-4626-9D4E-72AEBC05B290}" destId="{C3070D84-2D7D-43E7-A347-B3D2CB9533D7}" srcOrd="2" destOrd="0" presId="urn:microsoft.com/office/officeart/2008/layout/AlternatingHexagons"/>
    <dgm:cxn modelId="{3B851097-5352-48FB-9049-FA992A9F91F8}" type="presParOf" srcId="{C3070D84-2D7D-43E7-A347-B3D2CB9533D7}" destId="{7ED63D22-EA0B-448D-8D37-872E35376A15}" srcOrd="0" destOrd="0" presId="urn:microsoft.com/office/officeart/2008/layout/AlternatingHexagons"/>
    <dgm:cxn modelId="{7C04C0D6-7D5C-4C95-9EB8-C97BDF296816}" type="presParOf" srcId="{C3070D84-2D7D-43E7-A347-B3D2CB9533D7}" destId="{1B4F68A1-B579-4851-944B-90E550F79571}" srcOrd="1" destOrd="0" presId="urn:microsoft.com/office/officeart/2008/layout/AlternatingHexagons"/>
    <dgm:cxn modelId="{E3BFDE48-5860-4615-B0D4-9B4F98582DD7}" type="presParOf" srcId="{C3070D84-2D7D-43E7-A347-B3D2CB9533D7}" destId="{9C94C3AA-3FD2-4FAB-86A2-3FA0C1CDB5A9}" srcOrd="2" destOrd="0" presId="urn:microsoft.com/office/officeart/2008/layout/AlternatingHexagons"/>
    <dgm:cxn modelId="{DFA1B4E1-8026-418B-874F-F5F3BE9AB535}" type="presParOf" srcId="{C3070D84-2D7D-43E7-A347-B3D2CB9533D7}" destId="{3AC6A01D-76E4-496E-AAE4-6CEEA480C301}" srcOrd="3" destOrd="0" presId="urn:microsoft.com/office/officeart/2008/layout/AlternatingHexagons"/>
    <dgm:cxn modelId="{9D5BDEFF-D47F-44EA-8A95-736ACDF67DFE}" type="presParOf" srcId="{C3070D84-2D7D-43E7-A347-B3D2CB9533D7}" destId="{2F0BDEF4-C443-4F97-8573-B31EEDAECB42}" srcOrd="4" destOrd="0" presId="urn:microsoft.com/office/officeart/2008/layout/AlternatingHexagons"/>
    <dgm:cxn modelId="{7AB3FC6E-DB2F-49C2-9215-60F2786DAE3C}" type="presParOf" srcId="{9110BFA6-D94D-4626-9D4E-72AEBC05B290}" destId="{E00F695F-E4F4-40A3-B8DE-0C99928CA2B8}" srcOrd="3" destOrd="0" presId="urn:microsoft.com/office/officeart/2008/layout/AlternatingHexagons"/>
    <dgm:cxn modelId="{DC1E9A3E-D473-4926-8B7A-332968E131C1}" type="presParOf" srcId="{9110BFA6-D94D-4626-9D4E-72AEBC05B290}" destId="{5656FA33-7815-497B-ACDC-404F1BB4D408}" srcOrd="4" destOrd="0" presId="urn:microsoft.com/office/officeart/2008/layout/AlternatingHexagons"/>
    <dgm:cxn modelId="{AF671156-6BBE-4299-BDF3-100B426D11AA}" type="presParOf" srcId="{5656FA33-7815-497B-ACDC-404F1BB4D408}" destId="{5A206360-83E1-414C-92FF-D25E71C90FFC}" srcOrd="0" destOrd="0" presId="urn:microsoft.com/office/officeart/2008/layout/AlternatingHexagons"/>
    <dgm:cxn modelId="{55D68772-293A-4A7F-8941-B281AD664E07}" type="presParOf" srcId="{5656FA33-7815-497B-ACDC-404F1BB4D408}" destId="{BE99680F-6A26-4AF7-88C2-BA1E8759C352}" srcOrd="1" destOrd="0" presId="urn:microsoft.com/office/officeart/2008/layout/AlternatingHexagons"/>
    <dgm:cxn modelId="{7340C2BB-3776-4C6F-907D-08FA637BE217}" type="presParOf" srcId="{5656FA33-7815-497B-ACDC-404F1BB4D408}" destId="{07E399B2-3534-46D0-958B-BC6D90B67575}" srcOrd="2" destOrd="0" presId="urn:microsoft.com/office/officeart/2008/layout/AlternatingHexagons"/>
    <dgm:cxn modelId="{BFAFF076-C613-4670-8342-6020A4D9BD26}" type="presParOf" srcId="{5656FA33-7815-497B-ACDC-404F1BB4D408}" destId="{CD5A4CA4-83B9-4D79-8A89-2B18ECEF8519}" srcOrd="3" destOrd="0" presId="urn:microsoft.com/office/officeart/2008/layout/AlternatingHexagons"/>
    <dgm:cxn modelId="{502132CE-6FC8-4C8B-80AE-BD94C3611FDA}" type="presParOf" srcId="{5656FA33-7815-497B-ACDC-404F1BB4D408}" destId="{7E1AFE31-2491-438F-8E4B-645D0F931BC7}" srcOrd="4" destOrd="0" presId="urn:microsoft.com/office/officeart/2008/layout/AlternatingHexagons"/>
    <dgm:cxn modelId="{655D9EE6-069D-40D2-AE60-92CA67A39A3E}" type="presParOf" srcId="{9110BFA6-D94D-4626-9D4E-72AEBC05B290}" destId="{2292991A-96B6-40B0-897B-02DAB63ADD62}" srcOrd="5" destOrd="0" presId="urn:microsoft.com/office/officeart/2008/layout/AlternatingHexagons"/>
    <dgm:cxn modelId="{73653F48-0D5A-4E14-A67D-80C44D163DC9}" type="presParOf" srcId="{9110BFA6-D94D-4626-9D4E-72AEBC05B290}" destId="{D468C4A1-E18C-4D34-A777-B8F3AF84FB5C}" srcOrd="6" destOrd="0" presId="urn:microsoft.com/office/officeart/2008/layout/AlternatingHexagons"/>
    <dgm:cxn modelId="{A102EBC4-D1F9-4DC9-9E6F-9246A46740F5}" type="presParOf" srcId="{D468C4A1-E18C-4D34-A777-B8F3AF84FB5C}" destId="{1442D5A8-61B1-4CAA-A478-76C9EFA9DFBE}" srcOrd="0" destOrd="0" presId="urn:microsoft.com/office/officeart/2008/layout/AlternatingHexagons"/>
    <dgm:cxn modelId="{F4A08B69-C12F-4C05-A2A1-40176C2BA0CA}" type="presParOf" srcId="{D468C4A1-E18C-4D34-A777-B8F3AF84FB5C}" destId="{69463CCA-5C59-4BE4-B669-66FACAF09741}" srcOrd="1" destOrd="0" presId="urn:microsoft.com/office/officeart/2008/layout/AlternatingHexagons"/>
    <dgm:cxn modelId="{5A66E70F-9374-4EAF-99C4-5AD94DB72480}" type="presParOf" srcId="{D468C4A1-E18C-4D34-A777-B8F3AF84FB5C}" destId="{E7A830DA-83DE-4A44-9745-E409D9161778}" srcOrd="2" destOrd="0" presId="urn:microsoft.com/office/officeart/2008/layout/AlternatingHexagons"/>
    <dgm:cxn modelId="{48C81AF4-BCEF-40A8-90F7-E959B55B3F52}" type="presParOf" srcId="{D468C4A1-E18C-4D34-A777-B8F3AF84FB5C}" destId="{6F500980-B022-4DD5-BFEA-10E5B4E2A391}" srcOrd="3" destOrd="0" presId="urn:microsoft.com/office/officeart/2008/layout/AlternatingHexagons"/>
    <dgm:cxn modelId="{6C15FF4B-027D-41D9-B643-C1CDD1BE438F}" type="presParOf" srcId="{D468C4A1-E18C-4D34-A777-B8F3AF84FB5C}" destId="{978A3002-4CE2-4904-B800-7A6132A63A3E}" srcOrd="4" destOrd="0" presId="urn:microsoft.com/office/officeart/2008/layout/AlternatingHexagons"/>
    <dgm:cxn modelId="{9F6E012F-0800-4A90-AD7B-52E0BF2CF78A}" type="presParOf" srcId="{9110BFA6-D94D-4626-9D4E-72AEBC05B290}" destId="{46E06C58-935C-42A8-BCD2-0FCEB2FEAFB3}" srcOrd="7" destOrd="0" presId="urn:microsoft.com/office/officeart/2008/layout/AlternatingHexagons"/>
    <dgm:cxn modelId="{297973E7-E065-4D7C-AEF2-9DDBDD04929C}" type="presParOf" srcId="{9110BFA6-D94D-4626-9D4E-72AEBC05B290}" destId="{DE8B36FC-C538-4422-A1C7-4C858AE789D2}" srcOrd="8" destOrd="0" presId="urn:microsoft.com/office/officeart/2008/layout/AlternatingHexagons"/>
    <dgm:cxn modelId="{699C028A-C93D-42BC-8FF5-012CF06A4563}" type="presParOf" srcId="{DE8B36FC-C538-4422-A1C7-4C858AE789D2}" destId="{C58685B0-E56E-48FA-9D3A-E688612D0139}" srcOrd="0" destOrd="0" presId="urn:microsoft.com/office/officeart/2008/layout/AlternatingHexagons"/>
    <dgm:cxn modelId="{F7CA2095-9AB4-4B8E-92A9-6A959D2C8AD2}" type="presParOf" srcId="{DE8B36FC-C538-4422-A1C7-4C858AE789D2}" destId="{8A8B5FC7-5691-4213-B223-22BB32B38FA9}" srcOrd="1" destOrd="0" presId="urn:microsoft.com/office/officeart/2008/layout/AlternatingHexagons"/>
    <dgm:cxn modelId="{023B1378-B6DD-46C1-B5C3-F98639685B07}" type="presParOf" srcId="{DE8B36FC-C538-4422-A1C7-4C858AE789D2}" destId="{ABDC287B-A93C-48FA-A8BE-C43088F1C46C}" srcOrd="2" destOrd="0" presId="urn:microsoft.com/office/officeart/2008/layout/AlternatingHexagons"/>
    <dgm:cxn modelId="{CBEE0728-223F-4088-BD74-4D763989E599}" type="presParOf" srcId="{DE8B36FC-C538-4422-A1C7-4C858AE789D2}" destId="{A77A1550-35EB-47EB-AEA0-718054D8EA91}" srcOrd="3" destOrd="0" presId="urn:microsoft.com/office/officeart/2008/layout/AlternatingHexagons"/>
    <dgm:cxn modelId="{5F154706-7625-4BE5-B846-B2542552F127}" type="presParOf" srcId="{DE8B36FC-C538-4422-A1C7-4C858AE789D2}" destId="{7BE41E0F-1159-421E-9D4B-0386DF734800}" srcOrd="4" destOrd="0" presId="urn:microsoft.com/office/officeart/2008/layout/AlternatingHexagons"/>
    <dgm:cxn modelId="{0444CC1E-A40B-4697-BAA1-7EC1E2B3B4AC}" type="presParOf" srcId="{9110BFA6-D94D-4626-9D4E-72AEBC05B290}" destId="{7F49974E-B642-49E1-8217-6ED7B1EEAA39}" srcOrd="9" destOrd="0" presId="urn:microsoft.com/office/officeart/2008/layout/AlternatingHexagons"/>
    <dgm:cxn modelId="{8444B7A6-A960-4487-BFDE-5C52850E62C6}" type="presParOf" srcId="{9110BFA6-D94D-4626-9D4E-72AEBC05B290}" destId="{1B906428-1DFD-463A-A9F3-8D02CD3FDFB4}" srcOrd="10" destOrd="0" presId="urn:microsoft.com/office/officeart/2008/layout/AlternatingHexagons"/>
    <dgm:cxn modelId="{572BBD9C-DA88-422C-A9FA-3C28D8440DB4}" type="presParOf" srcId="{1B906428-1DFD-463A-A9F3-8D02CD3FDFB4}" destId="{795E6F68-5395-404E-8A27-161EBA3046E9}" srcOrd="0" destOrd="0" presId="urn:microsoft.com/office/officeart/2008/layout/AlternatingHexagons"/>
    <dgm:cxn modelId="{F13F3DF1-6EA3-4179-AD12-EF8AB16B5C27}" type="presParOf" srcId="{1B906428-1DFD-463A-A9F3-8D02CD3FDFB4}" destId="{F988FF84-6A93-4908-B5B3-180C7AF5D41E}" srcOrd="1" destOrd="0" presId="urn:microsoft.com/office/officeart/2008/layout/AlternatingHexagons"/>
    <dgm:cxn modelId="{C52415D0-F504-45E4-B54C-27C985C2698C}" type="presParOf" srcId="{1B906428-1DFD-463A-A9F3-8D02CD3FDFB4}" destId="{665465AE-3517-4C2C-B0DC-B564561068CE}" srcOrd="2" destOrd="0" presId="urn:microsoft.com/office/officeart/2008/layout/AlternatingHexagons"/>
    <dgm:cxn modelId="{0F21BC2C-057E-47A0-B732-659093124479}" type="presParOf" srcId="{1B906428-1DFD-463A-A9F3-8D02CD3FDFB4}" destId="{091957DB-1AD5-47D0-9752-DBA10497D868}" srcOrd="3" destOrd="0" presId="urn:microsoft.com/office/officeart/2008/layout/AlternatingHexagons"/>
    <dgm:cxn modelId="{90C5F3FB-7C11-4840-BD47-7FF40A86929A}" type="presParOf" srcId="{1B906428-1DFD-463A-A9F3-8D02CD3FDFB4}" destId="{3F2CEDB1-46D0-47C9-BC39-E269016BC86E}" srcOrd="4" destOrd="0" presId="urn:microsoft.com/office/officeart/2008/layout/AlternatingHexagons"/>
    <dgm:cxn modelId="{45DA9D95-10F9-451D-95C7-9F81E150BD60}" type="presParOf" srcId="{9110BFA6-D94D-4626-9D4E-72AEBC05B290}" destId="{759F9FB1-3A1D-4F7C-90DD-8BD42627B961}" srcOrd="11" destOrd="0" presId="urn:microsoft.com/office/officeart/2008/layout/AlternatingHexagons"/>
    <dgm:cxn modelId="{06D28E2A-BBEA-453C-9523-2E685434E3F8}" type="presParOf" srcId="{9110BFA6-D94D-4626-9D4E-72AEBC05B290}" destId="{ABFDB45D-CC8D-4AF5-9136-32788222EE14}" srcOrd="12" destOrd="0" presId="urn:microsoft.com/office/officeart/2008/layout/AlternatingHexagons"/>
    <dgm:cxn modelId="{AB3C8933-18DD-4C3F-8326-89B3366F36E5}" type="presParOf" srcId="{ABFDB45D-CC8D-4AF5-9136-32788222EE14}" destId="{23A04167-C0D5-46D1-907A-10922E6995A4}" srcOrd="0" destOrd="0" presId="urn:microsoft.com/office/officeart/2008/layout/AlternatingHexagons"/>
    <dgm:cxn modelId="{320F7905-EEB4-4FD5-B42B-56DBAF0F12E5}" type="presParOf" srcId="{ABFDB45D-CC8D-4AF5-9136-32788222EE14}" destId="{0DF5422A-16AB-455F-9F51-F57F8DDE7DFA}" srcOrd="1" destOrd="0" presId="urn:microsoft.com/office/officeart/2008/layout/AlternatingHexagons"/>
    <dgm:cxn modelId="{76C37077-DE63-4A12-95B2-235C0DC3ABD3}" type="presParOf" srcId="{ABFDB45D-CC8D-4AF5-9136-32788222EE14}" destId="{DDCF4017-4BA3-4495-B619-DE5D909872F5}" srcOrd="2" destOrd="0" presId="urn:microsoft.com/office/officeart/2008/layout/AlternatingHexagons"/>
    <dgm:cxn modelId="{B3D5293F-F372-468B-A9B0-E0BFE492DC34}" type="presParOf" srcId="{ABFDB45D-CC8D-4AF5-9136-32788222EE14}" destId="{71A85FA6-3A0B-4818-9B04-61A34A3F5719}" srcOrd="3" destOrd="0" presId="urn:microsoft.com/office/officeart/2008/layout/AlternatingHexagons"/>
    <dgm:cxn modelId="{82F27DB7-8ED1-4815-B065-E34E569B7E1F}" type="presParOf" srcId="{ABFDB45D-CC8D-4AF5-9136-32788222EE14}" destId="{62559AAF-F217-425C-B5E3-F2F09A08274B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6569ACCC-C8FB-4A82-9CED-30C61401887E}" type="doc">
      <dgm:prSet loTypeId="urn:microsoft.com/office/officeart/2005/8/layout/vList4#1" loCatId="list" qsTypeId="urn:microsoft.com/office/officeart/2005/8/quickstyle/3d1" qsCatId="3D" csTypeId="urn:microsoft.com/office/officeart/2005/8/colors/colorful1#4" csCatId="colorful" phldr="1"/>
      <dgm:spPr/>
      <dgm:t>
        <a:bodyPr/>
        <a:lstStyle/>
        <a:p>
          <a:endParaRPr lang="ru-RU"/>
        </a:p>
      </dgm:t>
    </dgm:pt>
    <dgm:pt modelId="{1F73B4A8-DEF2-4DD2-997E-770E56E58787}">
      <dgm:prSet phldrT="[Текст]" phldr="0"/>
      <dgm:spPr/>
      <dgm:t>
        <a:bodyPr/>
        <a:lstStyle/>
        <a:p>
          <a:r>
            <a:rPr lang="ru-RU" dirty="0"/>
            <a:t>Эмоциональные проблемы </a:t>
          </a:r>
        </a:p>
      </dgm:t>
    </dgm:pt>
    <dgm:pt modelId="{C1E7FFB6-2BEB-4696-9749-AD77CAC212E9}" type="parTrans" cxnId="{B831441D-7D1F-44A7-B628-EE1584B8EBE6}">
      <dgm:prSet/>
      <dgm:spPr/>
      <dgm:t>
        <a:bodyPr/>
        <a:lstStyle/>
        <a:p>
          <a:endParaRPr lang="ru-RU"/>
        </a:p>
      </dgm:t>
    </dgm:pt>
    <dgm:pt modelId="{62D35B3D-C4AA-4DCF-ABD1-6548DB1F4FEB}" type="sibTrans" cxnId="{B831441D-7D1F-44A7-B628-EE1584B8EBE6}">
      <dgm:prSet/>
      <dgm:spPr/>
      <dgm:t>
        <a:bodyPr/>
        <a:lstStyle/>
        <a:p>
          <a:endParaRPr lang="ru-RU"/>
        </a:p>
      </dgm:t>
    </dgm:pt>
    <dgm:pt modelId="{97402E34-A124-441A-9570-39C9EDC75021}">
      <dgm:prSet phldrT="[Текст]"/>
      <dgm:spPr/>
      <dgm:t>
        <a:bodyPr/>
        <a:lstStyle/>
        <a:p>
          <a:r>
            <a:rPr lang="ru-RU" b="0" i="0" dirty="0">
              <a:effectLst/>
              <a:latin typeface="inherit"/>
            </a:rPr>
            <a:t>тревожность, страхи, </a:t>
          </a:r>
          <a:endParaRPr lang="ru-RU" dirty="0"/>
        </a:p>
      </dgm:t>
    </dgm:pt>
    <dgm:pt modelId="{ED6D6FA8-D6EF-4243-A377-5AC3492CB5F1}" type="parTrans" cxnId="{81A06D44-42F3-40BE-87EA-E8415B831A65}">
      <dgm:prSet/>
      <dgm:spPr/>
      <dgm:t>
        <a:bodyPr/>
        <a:lstStyle/>
        <a:p>
          <a:endParaRPr lang="ru-RU"/>
        </a:p>
      </dgm:t>
    </dgm:pt>
    <dgm:pt modelId="{C7665EFD-0504-47D3-8A9E-961E248DDE4C}" type="sibTrans" cxnId="{81A06D44-42F3-40BE-87EA-E8415B831A65}">
      <dgm:prSet/>
      <dgm:spPr/>
      <dgm:t>
        <a:bodyPr/>
        <a:lstStyle/>
        <a:p>
          <a:endParaRPr lang="ru-RU"/>
        </a:p>
      </dgm:t>
    </dgm:pt>
    <dgm:pt modelId="{EC52A5FF-1A1F-48BF-9FA6-6C6D79D2B0F6}">
      <dgm:prSet phldrT="[Текст]"/>
      <dgm:spPr/>
      <dgm:t>
        <a:bodyPr/>
        <a:lstStyle/>
        <a:p>
          <a:r>
            <a:rPr lang="ru-RU" b="0" i="0" dirty="0">
              <a:effectLst/>
              <a:latin typeface="inherit"/>
            </a:rPr>
            <a:t>депрессия</a:t>
          </a:r>
          <a:endParaRPr lang="ru-RU" dirty="0"/>
        </a:p>
      </dgm:t>
    </dgm:pt>
    <dgm:pt modelId="{5E765467-EEA0-435E-938B-E50456D24168}" type="parTrans" cxnId="{1B5970BB-8A4E-4B0D-8946-D5002572B4AD}">
      <dgm:prSet/>
      <dgm:spPr/>
      <dgm:t>
        <a:bodyPr/>
        <a:lstStyle/>
        <a:p>
          <a:endParaRPr lang="ru-RU"/>
        </a:p>
      </dgm:t>
    </dgm:pt>
    <dgm:pt modelId="{1DB87606-3F78-47CD-86E3-2BD085EACD88}" type="sibTrans" cxnId="{1B5970BB-8A4E-4B0D-8946-D5002572B4AD}">
      <dgm:prSet/>
      <dgm:spPr/>
      <dgm:t>
        <a:bodyPr/>
        <a:lstStyle/>
        <a:p>
          <a:endParaRPr lang="ru-RU"/>
        </a:p>
      </dgm:t>
    </dgm:pt>
    <dgm:pt modelId="{8682F6B8-4839-4423-B6E5-18A9B51213FB}">
      <dgm:prSet phldrT="[Текст]"/>
      <dgm:spPr/>
      <dgm:t>
        <a:bodyPr/>
        <a:lstStyle/>
        <a:p>
          <a:pPr>
            <a:buNone/>
          </a:pPr>
          <a:r>
            <a:rPr lang="ru-RU" b="0" i="0" dirty="0">
              <a:effectLst/>
              <a:latin typeface="inherit"/>
            </a:rPr>
            <a:t>Трудности поведения и социальной адаптации</a:t>
          </a:r>
          <a:endParaRPr lang="ru-RU" dirty="0"/>
        </a:p>
      </dgm:t>
    </dgm:pt>
    <dgm:pt modelId="{DB4947AD-4BAC-4098-990E-9321ED822526}" type="parTrans" cxnId="{05A1914C-6F32-4BBE-AE42-561F0DDCC566}">
      <dgm:prSet/>
      <dgm:spPr/>
      <dgm:t>
        <a:bodyPr/>
        <a:lstStyle/>
        <a:p>
          <a:endParaRPr lang="ru-RU"/>
        </a:p>
      </dgm:t>
    </dgm:pt>
    <dgm:pt modelId="{23D1CB22-EF19-4170-BFBA-1442F153ED37}" type="sibTrans" cxnId="{05A1914C-6F32-4BBE-AE42-561F0DDCC566}">
      <dgm:prSet/>
      <dgm:spPr/>
      <dgm:t>
        <a:bodyPr/>
        <a:lstStyle/>
        <a:p>
          <a:endParaRPr lang="ru-RU"/>
        </a:p>
      </dgm:t>
    </dgm:pt>
    <dgm:pt modelId="{3A51F390-D207-4071-A60A-4DC88F306221}">
      <dgm:prSet phldrT="[Текст]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ru-RU" b="0" i="0" dirty="0"/>
            <a:t>агрессивность, замкнутость</a:t>
          </a:r>
          <a:endParaRPr lang="ru-RU" dirty="0"/>
        </a:p>
      </dgm:t>
    </dgm:pt>
    <dgm:pt modelId="{5AEF68C7-EE30-484E-9D7A-5E436259C532}" type="parTrans" cxnId="{EBC4CBA0-F695-4BCB-90EF-BEAC253B07BE}">
      <dgm:prSet/>
      <dgm:spPr/>
      <dgm:t>
        <a:bodyPr/>
        <a:lstStyle/>
        <a:p>
          <a:endParaRPr lang="ru-RU"/>
        </a:p>
      </dgm:t>
    </dgm:pt>
    <dgm:pt modelId="{C1F023F2-E4B3-4F4D-BA3A-8787A21212A6}" type="sibTrans" cxnId="{EBC4CBA0-F695-4BCB-90EF-BEAC253B07BE}">
      <dgm:prSet/>
      <dgm:spPr/>
      <dgm:t>
        <a:bodyPr/>
        <a:lstStyle/>
        <a:p>
          <a:endParaRPr lang="ru-RU"/>
        </a:p>
      </dgm:t>
    </dgm:pt>
    <dgm:pt modelId="{8E49886D-F3D1-477B-9EBB-AD70DFB932D3}">
      <dgm:prSet phldrT="[Текст]"/>
      <dgm:spPr/>
      <dgm:t>
        <a:bodyPr/>
        <a:lstStyle/>
        <a:p>
          <a:r>
            <a:rPr lang="ru-RU" b="0" i="0" dirty="0"/>
            <a:t>трудности коммуникации</a:t>
          </a:r>
          <a:endParaRPr lang="ru-RU" dirty="0"/>
        </a:p>
      </dgm:t>
    </dgm:pt>
    <dgm:pt modelId="{D407C9D6-BDF8-4C97-92F0-8D81A5C4C31F}" type="parTrans" cxnId="{F0ECAD98-6453-4AD1-80CC-336E3D959769}">
      <dgm:prSet/>
      <dgm:spPr/>
      <dgm:t>
        <a:bodyPr/>
        <a:lstStyle/>
        <a:p>
          <a:endParaRPr lang="ru-RU"/>
        </a:p>
      </dgm:t>
    </dgm:pt>
    <dgm:pt modelId="{53ACB017-0A3D-4DF2-81B5-3438246AAA3A}" type="sibTrans" cxnId="{F0ECAD98-6453-4AD1-80CC-336E3D959769}">
      <dgm:prSet/>
      <dgm:spPr/>
      <dgm:t>
        <a:bodyPr/>
        <a:lstStyle/>
        <a:p>
          <a:endParaRPr lang="ru-RU"/>
        </a:p>
      </dgm:t>
    </dgm:pt>
    <dgm:pt modelId="{B704123B-C89B-4E1C-BC47-6578612FCDFC}">
      <dgm:prSet phldrT="[Текст]"/>
      <dgm:spPr/>
      <dgm:t>
        <a:bodyPr/>
        <a:lstStyle/>
        <a:p>
          <a:r>
            <a:rPr lang="ru-RU" b="0" i="0" dirty="0">
              <a:effectLst/>
              <a:latin typeface="inherit"/>
            </a:rPr>
            <a:t>Проблемы, связанные с самооценкой и уверенностью в себе</a:t>
          </a:r>
          <a:endParaRPr lang="ru-RU" dirty="0"/>
        </a:p>
      </dgm:t>
    </dgm:pt>
    <dgm:pt modelId="{D161C821-1FEC-4B1E-81C9-D60A69522C7E}" type="parTrans" cxnId="{7C0E606A-8EE5-4ADF-99EE-2E457EACFAA5}">
      <dgm:prSet/>
      <dgm:spPr/>
      <dgm:t>
        <a:bodyPr/>
        <a:lstStyle/>
        <a:p>
          <a:endParaRPr lang="ru-RU"/>
        </a:p>
      </dgm:t>
    </dgm:pt>
    <dgm:pt modelId="{EE76D12B-A78A-430A-B213-84C0B941D020}" type="sibTrans" cxnId="{7C0E606A-8EE5-4ADF-99EE-2E457EACFAA5}">
      <dgm:prSet/>
      <dgm:spPr/>
      <dgm:t>
        <a:bodyPr/>
        <a:lstStyle/>
        <a:p>
          <a:endParaRPr lang="ru-RU"/>
        </a:p>
      </dgm:t>
    </dgm:pt>
    <dgm:pt modelId="{52265973-3A7D-4BFB-A9D7-586A0271B12C}">
      <dgm:prSet phldrT="[Текст]"/>
      <dgm:spPr/>
      <dgm:t>
        <a:bodyPr/>
        <a:lstStyle/>
        <a:p>
          <a:r>
            <a:rPr lang="ru-RU" b="0" i="0" dirty="0">
              <a:effectLst/>
              <a:latin typeface="inherit"/>
            </a:rPr>
            <a:t>Нарушения восприятия себя и своего окружения, чувство собственной неполноценности</a:t>
          </a:r>
          <a:endParaRPr lang="ru-RU" dirty="0"/>
        </a:p>
      </dgm:t>
    </dgm:pt>
    <dgm:pt modelId="{CD2A2771-8BCB-41DA-B7BB-C4142C99ACF9}" type="parTrans" cxnId="{0F326DC0-15BF-44E7-9F23-D6FB19704140}">
      <dgm:prSet/>
      <dgm:spPr/>
      <dgm:t>
        <a:bodyPr/>
        <a:lstStyle/>
        <a:p>
          <a:endParaRPr lang="ru-RU"/>
        </a:p>
      </dgm:t>
    </dgm:pt>
    <dgm:pt modelId="{9DEA9947-FF34-4428-B2F0-70AB05FD7D0C}" type="sibTrans" cxnId="{0F326DC0-15BF-44E7-9F23-D6FB19704140}">
      <dgm:prSet/>
      <dgm:spPr/>
      <dgm:t>
        <a:bodyPr/>
        <a:lstStyle/>
        <a:p>
          <a:endParaRPr lang="ru-RU"/>
        </a:p>
      </dgm:t>
    </dgm:pt>
    <dgm:pt modelId="{8193424C-55FC-4923-9715-CFAF2B9BC35A}">
      <dgm:prSet phldrT="[Текст]"/>
      <dgm:spPr/>
      <dgm:t>
        <a:bodyPr/>
        <a:lstStyle/>
        <a:p>
          <a:r>
            <a:rPr lang="ru-RU" b="0" i="0" dirty="0">
              <a:effectLst/>
              <a:latin typeface="inherit"/>
            </a:rPr>
            <a:t>Тревожные состояния, вызванные стрессовыми ситуациями или семейными конфликтами</a:t>
          </a:r>
          <a:endParaRPr lang="ru-RU" dirty="0"/>
        </a:p>
      </dgm:t>
    </dgm:pt>
    <dgm:pt modelId="{5DD6918E-C209-4F7D-8121-15A23348D4B8}" type="parTrans" cxnId="{900135E0-7B97-47C7-8738-560C8F61F7E2}">
      <dgm:prSet/>
      <dgm:spPr/>
      <dgm:t>
        <a:bodyPr/>
        <a:lstStyle/>
        <a:p>
          <a:endParaRPr lang="ru-RU"/>
        </a:p>
      </dgm:t>
    </dgm:pt>
    <dgm:pt modelId="{B7D4483D-7D12-4E11-8CF9-6B23F8FA2C20}" type="sibTrans" cxnId="{900135E0-7B97-47C7-8738-560C8F61F7E2}">
      <dgm:prSet/>
      <dgm:spPr/>
      <dgm:t>
        <a:bodyPr/>
        <a:lstStyle/>
        <a:p>
          <a:endParaRPr lang="ru-RU"/>
        </a:p>
      </dgm:t>
    </dgm:pt>
    <dgm:pt modelId="{74010545-6F65-414E-9D43-A83253687993}" type="pres">
      <dgm:prSet presAssocID="{6569ACCC-C8FB-4A82-9CED-30C61401887E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8FC2C94-0FE1-45C3-B673-C9F05242CC34}" type="pres">
      <dgm:prSet presAssocID="{1F73B4A8-DEF2-4DD2-997E-770E56E58787}" presName="comp" presStyleCnt="0"/>
      <dgm:spPr/>
    </dgm:pt>
    <dgm:pt modelId="{F0F5179C-33A1-4AFE-A481-3B8A1AC37393}" type="pres">
      <dgm:prSet presAssocID="{1F73B4A8-DEF2-4DD2-997E-770E56E58787}" presName="box" presStyleLbl="node1" presStyleIdx="0" presStyleCnt="5"/>
      <dgm:spPr/>
      <dgm:t>
        <a:bodyPr/>
        <a:lstStyle/>
        <a:p>
          <a:endParaRPr lang="ru-RU"/>
        </a:p>
      </dgm:t>
    </dgm:pt>
    <dgm:pt modelId="{B1F1A0BF-42F4-4835-9F15-E9A8019A6461}" type="pres">
      <dgm:prSet presAssocID="{1F73B4A8-DEF2-4DD2-997E-770E56E58787}" presName="img" presStyleLbl="fgImgPlace1" presStyleIdx="0" presStyleCnt="5" custLinFactNeighborX="779" custLinFactNeighborY="1900"/>
      <dgm:spPr>
        <a:blipFill>
          <a:blip xmlns:r="http://schemas.openxmlformats.org/officeDocument/2006/relationships" r:embed="rId1"/>
          <a:srcRect/>
          <a:stretch>
            <a:fillRect t="-21000" b="-21000"/>
          </a:stretch>
        </a:blipFill>
      </dgm:spPr>
    </dgm:pt>
    <dgm:pt modelId="{E0B6A2A4-C615-4A4B-B9B4-F92482623EBD}" type="pres">
      <dgm:prSet presAssocID="{1F73B4A8-DEF2-4DD2-997E-770E56E58787}" presName="text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BE0EF09-5FC3-459A-8016-C41A3FCCE996}" type="pres">
      <dgm:prSet presAssocID="{62D35B3D-C4AA-4DCF-ABD1-6548DB1F4FEB}" presName="spacer" presStyleCnt="0"/>
      <dgm:spPr/>
    </dgm:pt>
    <dgm:pt modelId="{FDDED80A-998C-4802-B1EA-700B79951F43}" type="pres">
      <dgm:prSet presAssocID="{8682F6B8-4839-4423-B6E5-18A9B51213FB}" presName="comp" presStyleCnt="0"/>
      <dgm:spPr/>
    </dgm:pt>
    <dgm:pt modelId="{D329DBEC-31C4-4246-8A1F-6C56B8B130F6}" type="pres">
      <dgm:prSet presAssocID="{8682F6B8-4839-4423-B6E5-18A9B51213FB}" presName="box" presStyleLbl="node1" presStyleIdx="1" presStyleCnt="5"/>
      <dgm:spPr/>
      <dgm:t>
        <a:bodyPr/>
        <a:lstStyle/>
        <a:p>
          <a:endParaRPr lang="ru-RU"/>
        </a:p>
      </dgm:t>
    </dgm:pt>
    <dgm:pt modelId="{278BD6C5-6BFC-4BFA-B145-90BA07A235E9}" type="pres">
      <dgm:prSet presAssocID="{8682F6B8-4839-4423-B6E5-18A9B51213FB}" presName="img" presStyleLbl="fgImgPlace1" presStyleIdx="1" presStyleCnt="5"/>
      <dgm:spPr>
        <a:blipFill>
          <a:blip xmlns:r="http://schemas.openxmlformats.org/officeDocument/2006/relationships" r:embed="rId2"/>
          <a:srcRect/>
          <a:stretch>
            <a:fillRect t="-53000" b="-53000"/>
          </a:stretch>
        </a:blipFill>
      </dgm:spPr>
    </dgm:pt>
    <dgm:pt modelId="{42C1388C-7C61-4511-BB27-970D2F249973}" type="pres">
      <dgm:prSet presAssocID="{8682F6B8-4839-4423-B6E5-18A9B51213FB}" presName="text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69BBBA2-0953-496B-BDD3-6FEDB1D570F5}" type="pres">
      <dgm:prSet presAssocID="{23D1CB22-EF19-4170-BFBA-1442F153ED37}" presName="spacer" presStyleCnt="0"/>
      <dgm:spPr/>
    </dgm:pt>
    <dgm:pt modelId="{EF88039D-2C3C-43F3-80EF-E0398A1DAD45}" type="pres">
      <dgm:prSet presAssocID="{B704123B-C89B-4E1C-BC47-6578612FCDFC}" presName="comp" presStyleCnt="0"/>
      <dgm:spPr/>
    </dgm:pt>
    <dgm:pt modelId="{B4E83D64-EB78-4311-BECF-C443DB282847}" type="pres">
      <dgm:prSet presAssocID="{B704123B-C89B-4E1C-BC47-6578612FCDFC}" presName="box" presStyleLbl="node1" presStyleIdx="2" presStyleCnt="5"/>
      <dgm:spPr/>
      <dgm:t>
        <a:bodyPr/>
        <a:lstStyle/>
        <a:p>
          <a:endParaRPr lang="ru-RU"/>
        </a:p>
      </dgm:t>
    </dgm:pt>
    <dgm:pt modelId="{AF097821-EC2F-4570-98F0-0E816BEFE61E}" type="pres">
      <dgm:prSet presAssocID="{B704123B-C89B-4E1C-BC47-6578612FCDFC}" presName="img" presStyleLbl="fgImgPlace1" presStyleIdx="2" presStyleCnt="5"/>
      <dgm:spPr>
        <a:blipFill>
          <a:blip xmlns:r="http://schemas.openxmlformats.org/officeDocument/2006/relationships" r:embed="rId3"/>
          <a:srcRect/>
          <a:stretch>
            <a:fillRect t="-34000" b="-34000"/>
          </a:stretch>
        </a:blipFill>
      </dgm:spPr>
    </dgm:pt>
    <dgm:pt modelId="{E55DE4A4-928D-4DA9-B76B-68F36C1389F9}" type="pres">
      <dgm:prSet presAssocID="{B704123B-C89B-4E1C-BC47-6578612FCDFC}" presName="text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66E9774-FD68-4917-9065-4E20FC7AE61C}" type="pres">
      <dgm:prSet presAssocID="{EE76D12B-A78A-430A-B213-84C0B941D020}" presName="spacer" presStyleCnt="0"/>
      <dgm:spPr/>
    </dgm:pt>
    <dgm:pt modelId="{96DFD8CC-4010-423B-9241-F28540E830B6}" type="pres">
      <dgm:prSet presAssocID="{52265973-3A7D-4BFB-A9D7-586A0271B12C}" presName="comp" presStyleCnt="0"/>
      <dgm:spPr/>
    </dgm:pt>
    <dgm:pt modelId="{A8C66042-7D4C-42C3-BD84-F7D486C6BA1C}" type="pres">
      <dgm:prSet presAssocID="{52265973-3A7D-4BFB-A9D7-586A0271B12C}" presName="box" presStyleLbl="node1" presStyleIdx="3" presStyleCnt="5"/>
      <dgm:spPr/>
      <dgm:t>
        <a:bodyPr/>
        <a:lstStyle/>
        <a:p>
          <a:endParaRPr lang="ru-RU"/>
        </a:p>
      </dgm:t>
    </dgm:pt>
    <dgm:pt modelId="{7D5B5D80-2B37-44A2-B519-9562B533F0B5}" type="pres">
      <dgm:prSet presAssocID="{52265973-3A7D-4BFB-A9D7-586A0271B12C}" presName="img" presStyleLbl="fgImgPlace1" presStyleIdx="3" presStyleCnt="5"/>
      <dgm:spPr>
        <a:blipFill>
          <a:blip xmlns:r="http://schemas.openxmlformats.org/officeDocument/2006/relationships" r:embed="rId4"/>
          <a:srcRect/>
          <a:stretch>
            <a:fillRect t="-25000" b="-25000"/>
          </a:stretch>
        </a:blipFill>
      </dgm:spPr>
    </dgm:pt>
    <dgm:pt modelId="{ADAF1FC9-1D03-454F-8F06-9D8E3DB0641C}" type="pres">
      <dgm:prSet presAssocID="{52265973-3A7D-4BFB-A9D7-586A0271B12C}" presName="text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2C83CF4-E80A-4FD6-A0F8-359AD7ABE631}" type="pres">
      <dgm:prSet presAssocID="{9DEA9947-FF34-4428-B2F0-70AB05FD7D0C}" presName="spacer" presStyleCnt="0"/>
      <dgm:spPr/>
    </dgm:pt>
    <dgm:pt modelId="{677FF6EE-C0D3-408F-B671-49AB78968628}" type="pres">
      <dgm:prSet presAssocID="{8193424C-55FC-4923-9715-CFAF2B9BC35A}" presName="comp" presStyleCnt="0"/>
      <dgm:spPr/>
    </dgm:pt>
    <dgm:pt modelId="{DCB57D51-0CA4-4197-8D76-EF2BD177B699}" type="pres">
      <dgm:prSet presAssocID="{8193424C-55FC-4923-9715-CFAF2B9BC35A}" presName="box" presStyleLbl="node1" presStyleIdx="4" presStyleCnt="5"/>
      <dgm:spPr/>
      <dgm:t>
        <a:bodyPr/>
        <a:lstStyle/>
        <a:p>
          <a:endParaRPr lang="ru-RU"/>
        </a:p>
      </dgm:t>
    </dgm:pt>
    <dgm:pt modelId="{E63A6E68-D756-44E8-8766-F4CC975B3C15}" type="pres">
      <dgm:prSet presAssocID="{8193424C-55FC-4923-9715-CFAF2B9BC35A}" presName="img" presStyleLbl="fgImgPlace1" presStyleIdx="4" presStyleCnt="5"/>
      <dgm:spPr>
        <a:blipFill>
          <a:blip xmlns:r="http://schemas.openxmlformats.org/officeDocument/2006/relationships" r:embed="rId5"/>
          <a:srcRect/>
          <a:stretch>
            <a:fillRect t="-19000" b="-19000"/>
          </a:stretch>
        </a:blipFill>
      </dgm:spPr>
    </dgm:pt>
    <dgm:pt modelId="{43012F94-E0D7-4D05-8B8B-2356CFA363B6}" type="pres">
      <dgm:prSet presAssocID="{8193424C-55FC-4923-9715-CFAF2B9BC35A}" presName="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8B3436C-0619-4A24-B4E6-4706719F7C24}" type="presOf" srcId="{1F73B4A8-DEF2-4DD2-997E-770E56E58787}" destId="{E0B6A2A4-C615-4A4B-B9B4-F92482623EBD}" srcOrd="1" destOrd="0" presId="urn:microsoft.com/office/officeart/2005/8/layout/vList4#1"/>
    <dgm:cxn modelId="{551C92D5-AAAF-453E-816F-6572303C31B8}" type="presOf" srcId="{8682F6B8-4839-4423-B6E5-18A9B51213FB}" destId="{42C1388C-7C61-4511-BB27-970D2F249973}" srcOrd="1" destOrd="0" presId="urn:microsoft.com/office/officeart/2005/8/layout/vList4#1"/>
    <dgm:cxn modelId="{E7A44C64-6F12-4D9D-8D26-D87593E9D000}" type="presOf" srcId="{EC52A5FF-1A1F-48BF-9FA6-6C6D79D2B0F6}" destId="{F0F5179C-33A1-4AFE-A481-3B8A1AC37393}" srcOrd="0" destOrd="2" presId="urn:microsoft.com/office/officeart/2005/8/layout/vList4#1"/>
    <dgm:cxn modelId="{0F326DC0-15BF-44E7-9F23-D6FB19704140}" srcId="{6569ACCC-C8FB-4A82-9CED-30C61401887E}" destId="{52265973-3A7D-4BFB-A9D7-586A0271B12C}" srcOrd="3" destOrd="0" parTransId="{CD2A2771-8BCB-41DA-B7BB-C4142C99ACF9}" sibTransId="{9DEA9947-FF34-4428-B2F0-70AB05FD7D0C}"/>
    <dgm:cxn modelId="{DA620BE5-D1AC-437E-A841-A76E057E82B3}" type="presOf" srcId="{8E49886D-F3D1-477B-9EBB-AD70DFB932D3}" destId="{42C1388C-7C61-4511-BB27-970D2F249973}" srcOrd="1" destOrd="2" presId="urn:microsoft.com/office/officeart/2005/8/layout/vList4#1"/>
    <dgm:cxn modelId="{81A06D44-42F3-40BE-87EA-E8415B831A65}" srcId="{1F73B4A8-DEF2-4DD2-997E-770E56E58787}" destId="{97402E34-A124-441A-9570-39C9EDC75021}" srcOrd="0" destOrd="0" parTransId="{ED6D6FA8-D6EF-4243-A377-5AC3492CB5F1}" sibTransId="{C7665EFD-0504-47D3-8A9E-961E248DDE4C}"/>
    <dgm:cxn modelId="{9412DC14-6996-424F-BF98-2E6F0525B4ED}" type="presOf" srcId="{52265973-3A7D-4BFB-A9D7-586A0271B12C}" destId="{ADAF1FC9-1D03-454F-8F06-9D8E3DB0641C}" srcOrd="1" destOrd="0" presId="urn:microsoft.com/office/officeart/2005/8/layout/vList4#1"/>
    <dgm:cxn modelId="{555CB43C-0901-498F-B5FE-7A938B521033}" type="presOf" srcId="{97402E34-A124-441A-9570-39C9EDC75021}" destId="{E0B6A2A4-C615-4A4B-B9B4-F92482623EBD}" srcOrd="1" destOrd="1" presId="urn:microsoft.com/office/officeart/2005/8/layout/vList4#1"/>
    <dgm:cxn modelId="{1B5970BB-8A4E-4B0D-8946-D5002572B4AD}" srcId="{1F73B4A8-DEF2-4DD2-997E-770E56E58787}" destId="{EC52A5FF-1A1F-48BF-9FA6-6C6D79D2B0F6}" srcOrd="1" destOrd="0" parTransId="{5E765467-EEA0-435E-938B-E50456D24168}" sibTransId="{1DB87606-3F78-47CD-86E3-2BD085EACD88}"/>
    <dgm:cxn modelId="{D0DA18BD-4E51-405B-956B-A8E97B8265F6}" type="presOf" srcId="{8682F6B8-4839-4423-B6E5-18A9B51213FB}" destId="{D329DBEC-31C4-4246-8A1F-6C56B8B130F6}" srcOrd="0" destOrd="0" presId="urn:microsoft.com/office/officeart/2005/8/layout/vList4#1"/>
    <dgm:cxn modelId="{C20B33FC-7DB5-45E5-9EB7-8DAEFBAB3271}" type="presOf" srcId="{1F73B4A8-DEF2-4DD2-997E-770E56E58787}" destId="{F0F5179C-33A1-4AFE-A481-3B8A1AC37393}" srcOrd="0" destOrd="0" presId="urn:microsoft.com/office/officeart/2005/8/layout/vList4#1"/>
    <dgm:cxn modelId="{24CABBE2-9F8F-4219-872A-599F626DB746}" type="presOf" srcId="{3A51F390-D207-4071-A60A-4DC88F306221}" destId="{42C1388C-7C61-4511-BB27-970D2F249973}" srcOrd="1" destOrd="1" presId="urn:microsoft.com/office/officeart/2005/8/layout/vList4#1"/>
    <dgm:cxn modelId="{94A16143-A2CE-4B6F-939B-C70FC27CEF0D}" type="presOf" srcId="{3A51F390-D207-4071-A60A-4DC88F306221}" destId="{D329DBEC-31C4-4246-8A1F-6C56B8B130F6}" srcOrd="0" destOrd="1" presId="urn:microsoft.com/office/officeart/2005/8/layout/vList4#1"/>
    <dgm:cxn modelId="{C3B7F7C5-AFF4-45B1-A9F5-529F71B3B037}" type="presOf" srcId="{8E49886D-F3D1-477B-9EBB-AD70DFB932D3}" destId="{D329DBEC-31C4-4246-8A1F-6C56B8B130F6}" srcOrd="0" destOrd="2" presId="urn:microsoft.com/office/officeart/2005/8/layout/vList4#1"/>
    <dgm:cxn modelId="{CDE1BA38-371B-4B95-A227-3470C645B243}" type="presOf" srcId="{6569ACCC-C8FB-4A82-9CED-30C61401887E}" destId="{74010545-6F65-414E-9D43-A83253687993}" srcOrd="0" destOrd="0" presId="urn:microsoft.com/office/officeart/2005/8/layout/vList4#1"/>
    <dgm:cxn modelId="{EBC4CBA0-F695-4BCB-90EF-BEAC253B07BE}" srcId="{8682F6B8-4839-4423-B6E5-18A9B51213FB}" destId="{3A51F390-D207-4071-A60A-4DC88F306221}" srcOrd="0" destOrd="0" parTransId="{5AEF68C7-EE30-484E-9D7A-5E436259C532}" sibTransId="{C1F023F2-E4B3-4F4D-BA3A-8787A21212A6}"/>
    <dgm:cxn modelId="{FCEC62EC-412C-45E8-B5B5-C3C4606FA254}" type="presOf" srcId="{B704123B-C89B-4E1C-BC47-6578612FCDFC}" destId="{B4E83D64-EB78-4311-BECF-C443DB282847}" srcOrd="0" destOrd="0" presId="urn:microsoft.com/office/officeart/2005/8/layout/vList4#1"/>
    <dgm:cxn modelId="{7C0E606A-8EE5-4ADF-99EE-2E457EACFAA5}" srcId="{6569ACCC-C8FB-4A82-9CED-30C61401887E}" destId="{B704123B-C89B-4E1C-BC47-6578612FCDFC}" srcOrd="2" destOrd="0" parTransId="{D161C821-1FEC-4B1E-81C9-D60A69522C7E}" sibTransId="{EE76D12B-A78A-430A-B213-84C0B941D020}"/>
    <dgm:cxn modelId="{3C0ECFFC-E643-4BCE-8491-862A383559E2}" type="presOf" srcId="{B704123B-C89B-4E1C-BC47-6578612FCDFC}" destId="{E55DE4A4-928D-4DA9-B76B-68F36C1389F9}" srcOrd="1" destOrd="0" presId="urn:microsoft.com/office/officeart/2005/8/layout/vList4#1"/>
    <dgm:cxn modelId="{1C7A0EDD-8323-4DD0-AEF5-C4DFD84FCC10}" type="presOf" srcId="{52265973-3A7D-4BFB-A9D7-586A0271B12C}" destId="{A8C66042-7D4C-42C3-BD84-F7D486C6BA1C}" srcOrd="0" destOrd="0" presId="urn:microsoft.com/office/officeart/2005/8/layout/vList4#1"/>
    <dgm:cxn modelId="{944203DF-F0AB-4100-87E2-C56721D5AF07}" type="presOf" srcId="{EC52A5FF-1A1F-48BF-9FA6-6C6D79D2B0F6}" destId="{E0B6A2A4-C615-4A4B-B9B4-F92482623EBD}" srcOrd="1" destOrd="2" presId="urn:microsoft.com/office/officeart/2005/8/layout/vList4#1"/>
    <dgm:cxn modelId="{B701361E-91D5-4146-BACD-41C196D26C68}" type="presOf" srcId="{8193424C-55FC-4923-9715-CFAF2B9BC35A}" destId="{43012F94-E0D7-4D05-8B8B-2356CFA363B6}" srcOrd="1" destOrd="0" presId="urn:microsoft.com/office/officeart/2005/8/layout/vList4#1"/>
    <dgm:cxn modelId="{05A1914C-6F32-4BBE-AE42-561F0DDCC566}" srcId="{6569ACCC-C8FB-4A82-9CED-30C61401887E}" destId="{8682F6B8-4839-4423-B6E5-18A9B51213FB}" srcOrd="1" destOrd="0" parTransId="{DB4947AD-4BAC-4098-990E-9321ED822526}" sibTransId="{23D1CB22-EF19-4170-BFBA-1442F153ED37}"/>
    <dgm:cxn modelId="{900135E0-7B97-47C7-8738-560C8F61F7E2}" srcId="{6569ACCC-C8FB-4A82-9CED-30C61401887E}" destId="{8193424C-55FC-4923-9715-CFAF2B9BC35A}" srcOrd="4" destOrd="0" parTransId="{5DD6918E-C209-4F7D-8121-15A23348D4B8}" sibTransId="{B7D4483D-7D12-4E11-8CF9-6B23F8FA2C20}"/>
    <dgm:cxn modelId="{B8811ED6-4644-4C5E-A835-3106DA9E0B25}" type="presOf" srcId="{97402E34-A124-441A-9570-39C9EDC75021}" destId="{F0F5179C-33A1-4AFE-A481-3B8A1AC37393}" srcOrd="0" destOrd="1" presId="urn:microsoft.com/office/officeart/2005/8/layout/vList4#1"/>
    <dgm:cxn modelId="{F0ECAD98-6453-4AD1-80CC-336E3D959769}" srcId="{8682F6B8-4839-4423-B6E5-18A9B51213FB}" destId="{8E49886D-F3D1-477B-9EBB-AD70DFB932D3}" srcOrd="1" destOrd="0" parTransId="{D407C9D6-BDF8-4C97-92F0-8D81A5C4C31F}" sibTransId="{53ACB017-0A3D-4DF2-81B5-3438246AAA3A}"/>
    <dgm:cxn modelId="{1FD17F86-BE7C-4FA5-9CD6-62124218B26D}" type="presOf" srcId="{8193424C-55FC-4923-9715-CFAF2B9BC35A}" destId="{DCB57D51-0CA4-4197-8D76-EF2BD177B699}" srcOrd="0" destOrd="0" presId="urn:microsoft.com/office/officeart/2005/8/layout/vList4#1"/>
    <dgm:cxn modelId="{B831441D-7D1F-44A7-B628-EE1584B8EBE6}" srcId="{6569ACCC-C8FB-4A82-9CED-30C61401887E}" destId="{1F73B4A8-DEF2-4DD2-997E-770E56E58787}" srcOrd="0" destOrd="0" parTransId="{C1E7FFB6-2BEB-4696-9749-AD77CAC212E9}" sibTransId="{62D35B3D-C4AA-4DCF-ABD1-6548DB1F4FEB}"/>
    <dgm:cxn modelId="{28DF57DF-559A-4A8A-A6FC-8EC307379C7E}" type="presParOf" srcId="{74010545-6F65-414E-9D43-A83253687993}" destId="{88FC2C94-0FE1-45C3-B673-C9F05242CC34}" srcOrd="0" destOrd="0" presId="urn:microsoft.com/office/officeart/2005/8/layout/vList4#1"/>
    <dgm:cxn modelId="{A6942573-93E8-4DFE-9E70-F616F6AE96BD}" type="presParOf" srcId="{88FC2C94-0FE1-45C3-B673-C9F05242CC34}" destId="{F0F5179C-33A1-4AFE-A481-3B8A1AC37393}" srcOrd="0" destOrd="0" presId="urn:microsoft.com/office/officeart/2005/8/layout/vList4#1"/>
    <dgm:cxn modelId="{B10F866D-1231-42BA-93CA-C02FA8BBF710}" type="presParOf" srcId="{88FC2C94-0FE1-45C3-B673-C9F05242CC34}" destId="{B1F1A0BF-42F4-4835-9F15-E9A8019A6461}" srcOrd="1" destOrd="0" presId="urn:microsoft.com/office/officeart/2005/8/layout/vList4#1"/>
    <dgm:cxn modelId="{F739D22F-85E9-4D1B-98B2-A14FCFCE770D}" type="presParOf" srcId="{88FC2C94-0FE1-45C3-B673-C9F05242CC34}" destId="{E0B6A2A4-C615-4A4B-B9B4-F92482623EBD}" srcOrd="2" destOrd="0" presId="urn:microsoft.com/office/officeart/2005/8/layout/vList4#1"/>
    <dgm:cxn modelId="{3447106E-9F1B-48A4-A645-F12F7A5434F5}" type="presParOf" srcId="{74010545-6F65-414E-9D43-A83253687993}" destId="{0BE0EF09-5FC3-459A-8016-C41A3FCCE996}" srcOrd="1" destOrd="0" presId="urn:microsoft.com/office/officeart/2005/8/layout/vList4#1"/>
    <dgm:cxn modelId="{21BC7A8D-7B23-4D5A-B57F-E39E151479AA}" type="presParOf" srcId="{74010545-6F65-414E-9D43-A83253687993}" destId="{FDDED80A-998C-4802-B1EA-700B79951F43}" srcOrd="2" destOrd="0" presId="urn:microsoft.com/office/officeart/2005/8/layout/vList4#1"/>
    <dgm:cxn modelId="{368B9A09-8B62-4E98-B023-742B736D38C7}" type="presParOf" srcId="{FDDED80A-998C-4802-B1EA-700B79951F43}" destId="{D329DBEC-31C4-4246-8A1F-6C56B8B130F6}" srcOrd="0" destOrd="0" presId="urn:microsoft.com/office/officeart/2005/8/layout/vList4#1"/>
    <dgm:cxn modelId="{6D75DF25-E837-4D25-A825-38F40BCBE11A}" type="presParOf" srcId="{FDDED80A-998C-4802-B1EA-700B79951F43}" destId="{278BD6C5-6BFC-4BFA-B145-90BA07A235E9}" srcOrd="1" destOrd="0" presId="urn:microsoft.com/office/officeart/2005/8/layout/vList4#1"/>
    <dgm:cxn modelId="{4876218F-6D15-470F-A245-5F5E39F97F3C}" type="presParOf" srcId="{FDDED80A-998C-4802-B1EA-700B79951F43}" destId="{42C1388C-7C61-4511-BB27-970D2F249973}" srcOrd="2" destOrd="0" presId="urn:microsoft.com/office/officeart/2005/8/layout/vList4#1"/>
    <dgm:cxn modelId="{E4DA761B-F4AA-4183-9295-E1F5FB0028F8}" type="presParOf" srcId="{74010545-6F65-414E-9D43-A83253687993}" destId="{969BBBA2-0953-496B-BDD3-6FEDB1D570F5}" srcOrd="3" destOrd="0" presId="urn:microsoft.com/office/officeart/2005/8/layout/vList4#1"/>
    <dgm:cxn modelId="{BA95191E-ABD0-4305-B0FF-E058BB2E9EF1}" type="presParOf" srcId="{74010545-6F65-414E-9D43-A83253687993}" destId="{EF88039D-2C3C-43F3-80EF-E0398A1DAD45}" srcOrd="4" destOrd="0" presId="urn:microsoft.com/office/officeart/2005/8/layout/vList4#1"/>
    <dgm:cxn modelId="{55E5D214-ABBE-4EF5-9B9E-441133617401}" type="presParOf" srcId="{EF88039D-2C3C-43F3-80EF-E0398A1DAD45}" destId="{B4E83D64-EB78-4311-BECF-C443DB282847}" srcOrd="0" destOrd="0" presId="urn:microsoft.com/office/officeart/2005/8/layout/vList4#1"/>
    <dgm:cxn modelId="{BDF808CB-D08F-468C-9144-4BEE6FFAF39D}" type="presParOf" srcId="{EF88039D-2C3C-43F3-80EF-E0398A1DAD45}" destId="{AF097821-EC2F-4570-98F0-0E816BEFE61E}" srcOrd="1" destOrd="0" presId="urn:microsoft.com/office/officeart/2005/8/layout/vList4#1"/>
    <dgm:cxn modelId="{490D7A87-93E4-4F2C-81C9-C0700C12EC2A}" type="presParOf" srcId="{EF88039D-2C3C-43F3-80EF-E0398A1DAD45}" destId="{E55DE4A4-928D-4DA9-B76B-68F36C1389F9}" srcOrd="2" destOrd="0" presId="urn:microsoft.com/office/officeart/2005/8/layout/vList4#1"/>
    <dgm:cxn modelId="{EACBE332-CD2F-47C2-8A02-7953C219B90F}" type="presParOf" srcId="{74010545-6F65-414E-9D43-A83253687993}" destId="{766E9774-FD68-4917-9065-4E20FC7AE61C}" srcOrd="5" destOrd="0" presId="urn:microsoft.com/office/officeart/2005/8/layout/vList4#1"/>
    <dgm:cxn modelId="{28E36D1B-94A6-4F65-AC2E-6B8C6C21F9DF}" type="presParOf" srcId="{74010545-6F65-414E-9D43-A83253687993}" destId="{96DFD8CC-4010-423B-9241-F28540E830B6}" srcOrd="6" destOrd="0" presId="urn:microsoft.com/office/officeart/2005/8/layout/vList4#1"/>
    <dgm:cxn modelId="{2B0B6DB4-8E91-4D09-8EA8-EE846E03AF11}" type="presParOf" srcId="{96DFD8CC-4010-423B-9241-F28540E830B6}" destId="{A8C66042-7D4C-42C3-BD84-F7D486C6BA1C}" srcOrd="0" destOrd="0" presId="urn:microsoft.com/office/officeart/2005/8/layout/vList4#1"/>
    <dgm:cxn modelId="{039E0CA9-7248-4AB1-9A0C-1A10D46CA377}" type="presParOf" srcId="{96DFD8CC-4010-423B-9241-F28540E830B6}" destId="{7D5B5D80-2B37-44A2-B519-9562B533F0B5}" srcOrd="1" destOrd="0" presId="urn:microsoft.com/office/officeart/2005/8/layout/vList4#1"/>
    <dgm:cxn modelId="{B2905D85-9A45-4151-9439-A5E26A449818}" type="presParOf" srcId="{96DFD8CC-4010-423B-9241-F28540E830B6}" destId="{ADAF1FC9-1D03-454F-8F06-9D8E3DB0641C}" srcOrd="2" destOrd="0" presId="urn:microsoft.com/office/officeart/2005/8/layout/vList4#1"/>
    <dgm:cxn modelId="{86DF0AFB-2BB0-4EA7-8C7C-448CD9D4B5BB}" type="presParOf" srcId="{74010545-6F65-414E-9D43-A83253687993}" destId="{52C83CF4-E80A-4FD6-A0F8-359AD7ABE631}" srcOrd="7" destOrd="0" presId="urn:microsoft.com/office/officeart/2005/8/layout/vList4#1"/>
    <dgm:cxn modelId="{AED8EC50-EEA3-443A-85E9-3A72FFE2498B}" type="presParOf" srcId="{74010545-6F65-414E-9D43-A83253687993}" destId="{677FF6EE-C0D3-408F-B671-49AB78968628}" srcOrd="8" destOrd="0" presId="urn:microsoft.com/office/officeart/2005/8/layout/vList4#1"/>
    <dgm:cxn modelId="{A36477FA-EF39-45CC-82DA-46E249D73B1F}" type="presParOf" srcId="{677FF6EE-C0D3-408F-B671-49AB78968628}" destId="{DCB57D51-0CA4-4197-8D76-EF2BD177B699}" srcOrd="0" destOrd="0" presId="urn:microsoft.com/office/officeart/2005/8/layout/vList4#1"/>
    <dgm:cxn modelId="{F623E4AD-295E-40DE-9A7A-99E9301B8BB7}" type="presParOf" srcId="{677FF6EE-C0D3-408F-B671-49AB78968628}" destId="{E63A6E68-D756-44E8-8766-F4CC975B3C15}" srcOrd="1" destOrd="0" presId="urn:microsoft.com/office/officeart/2005/8/layout/vList4#1"/>
    <dgm:cxn modelId="{EF30A615-9768-47C9-AA11-0540A9117286}" type="presParOf" srcId="{677FF6EE-C0D3-408F-B671-49AB78968628}" destId="{43012F94-E0D7-4D05-8B8B-2356CFA363B6}" srcOrd="2" destOrd="0" presId="urn:microsoft.com/office/officeart/2005/8/layout/vList4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720A1B3D-CA60-4561-A59B-2ECDE552BC35}" type="doc">
      <dgm:prSet loTypeId="urn:microsoft.com/office/officeart/2005/8/layout/vList2" loCatId="list" qsTypeId="urn:microsoft.com/office/officeart/2005/8/quickstyle/3d2#1" qsCatId="3D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353C008A-2232-4617-ADC2-E38EB106AC8B}">
      <dgm:prSet phldrT="[Текст]" custT="1"/>
      <dgm:spPr/>
      <dgm:t>
        <a:bodyPr/>
        <a:lstStyle/>
        <a:p>
          <a:r>
            <a:rPr lang="ru-RU" sz="1800" b="1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1 блок(затылочная область</a:t>
          </a:r>
          <a:r>
            <a:rPr lang="ru-RU" sz="1800" b="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) </a:t>
          </a:r>
          <a:endParaRPr lang="ru-RU" sz="1800" dirty="0"/>
        </a:p>
      </dgm:t>
    </dgm:pt>
    <dgm:pt modelId="{4A3474E4-98D7-4B5B-9140-972A3CC998CD}" type="parTrans" cxnId="{29BA0E56-9A04-4C43-9EBF-5048F8C6851A}">
      <dgm:prSet/>
      <dgm:spPr/>
      <dgm:t>
        <a:bodyPr/>
        <a:lstStyle/>
        <a:p>
          <a:endParaRPr lang="ru-RU"/>
        </a:p>
      </dgm:t>
    </dgm:pt>
    <dgm:pt modelId="{C301EB73-BA1E-407B-A93E-72C40F7F1F51}" type="sibTrans" cxnId="{29BA0E56-9A04-4C43-9EBF-5048F8C6851A}">
      <dgm:prSet/>
      <dgm:spPr/>
      <dgm:t>
        <a:bodyPr/>
        <a:lstStyle/>
        <a:p>
          <a:endParaRPr lang="ru-RU"/>
        </a:p>
      </dgm:t>
    </dgm:pt>
    <dgm:pt modelId="{88FE7BDA-0996-445C-B9C1-CD1626A73030}">
      <dgm:prSet phldrT="[Текст]" custT="1"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b="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диагностика зрительного восприятия и гнозиса.</a:t>
          </a:r>
        </a:p>
        <a:p>
          <a:pPr marL="285750" lvl="1" indent="0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</a:pPr>
          <a:endParaRPr lang="ru-RU" sz="1800" dirty="0"/>
        </a:p>
      </dgm:t>
    </dgm:pt>
    <dgm:pt modelId="{2522C297-6A0C-4D30-A2B2-2BF80C921CC2}" type="parTrans" cxnId="{5D8748C0-D0C7-480B-A383-13A28F215F97}">
      <dgm:prSet/>
      <dgm:spPr/>
      <dgm:t>
        <a:bodyPr/>
        <a:lstStyle/>
        <a:p>
          <a:endParaRPr lang="ru-RU"/>
        </a:p>
      </dgm:t>
    </dgm:pt>
    <dgm:pt modelId="{E31F1313-74E8-4B0E-AEFB-435B7A15A3E1}" type="sibTrans" cxnId="{5D8748C0-D0C7-480B-A383-13A28F215F97}">
      <dgm:prSet/>
      <dgm:spPr/>
      <dgm:t>
        <a:bodyPr/>
        <a:lstStyle/>
        <a:p>
          <a:endParaRPr lang="ru-RU"/>
        </a:p>
      </dgm:t>
    </dgm:pt>
    <dgm:pt modelId="{C0A7DEAE-1F60-4A52-9016-048FD34169DD}">
      <dgm:prSet phldrT="[Текст]" custT="1"/>
      <dgm:spPr/>
      <dgm:t>
        <a:bodyPr/>
        <a:lstStyle/>
        <a:p>
          <a:r>
            <a:rPr lang="ru-RU" sz="1800" b="1" dirty="0">
              <a:latin typeface="Times New Roman" panose="02020603050405020304" pitchFamily="18" charset="0"/>
              <a:cs typeface="Times New Roman" panose="02020603050405020304" pitchFamily="18" charset="0"/>
            </a:rPr>
            <a:t>2 блок (височная область  центр Вернике) </a:t>
          </a:r>
          <a:endParaRPr lang="ru-RU" sz="1800" dirty="0"/>
        </a:p>
      </dgm:t>
    </dgm:pt>
    <dgm:pt modelId="{60BA1C77-6334-48C0-B1E4-9496C1E0D2ED}" type="parTrans" cxnId="{34879B56-7575-4B7B-8A64-D7DCD84C417A}">
      <dgm:prSet/>
      <dgm:spPr/>
      <dgm:t>
        <a:bodyPr/>
        <a:lstStyle/>
        <a:p>
          <a:endParaRPr lang="ru-RU"/>
        </a:p>
      </dgm:t>
    </dgm:pt>
    <dgm:pt modelId="{54590553-3AEA-47D5-8E35-9D591654EEBF}" type="sibTrans" cxnId="{34879B56-7575-4B7B-8A64-D7DCD84C417A}">
      <dgm:prSet/>
      <dgm:spPr/>
      <dgm:t>
        <a:bodyPr/>
        <a:lstStyle/>
        <a:p>
          <a:endParaRPr lang="ru-RU"/>
        </a:p>
      </dgm:t>
    </dgm:pt>
    <dgm:pt modelId="{FB8BC810-4FD6-49D2-B54C-11D08131B1D3}">
      <dgm:prSet phldrT="[Текст]" custT="1"/>
      <dgm:spPr/>
      <dgm:t>
        <a:bodyPr/>
        <a:lstStyle/>
        <a:p>
          <a:r>
            <a:rPr lang="ru-RU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диагностика состояния общей моторики.</a:t>
          </a:r>
          <a:endParaRPr lang="ru-RU" sz="1800" dirty="0"/>
        </a:p>
      </dgm:t>
    </dgm:pt>
    <dgm:pt modelId="{0FAACBDE-1D9F-4585-AE4C-8A6209B15C14}" type="parTrans" cxnId="{CE085EC9-2956-4E10-A770-98C2B88AF9AB}">
      <dgm:prSet/>
      <dgm:spPr/>
      <dgm:t>
        <a:bodyPr/>
        <a:lstStyle/>
        <a:p>
          <a:endParaRPr lang="ru-RU"/>
        </a:p>
      </dgm:t>
    </dgm:pt>
    <dgm:pt modelId="{5AE02C8E-13A9-43C6-9281-9D5BE76BD7CB}" type="sibTrans" cxnId="{CE085EC9-2956-4E10-A770-98C2B88AF9AB}">
      <dgm:prSet/>
      <dgm:spPr/>
      <dgm:t>
        <a:bodyPr/>
        <a:lstStyle/>
        <a:p>
          <a:endParaRPr lang="ru-RU"/>
        </a:p>
      </dgm:t>
    </dgm:pt>
    <dgm:pt modelId="{6348C03B-B323-4FD3-B70B-8AD24D24827A}">
      <dgm:prSet phldrT="[Текст]" custT="1"/>
      <dgm:spPr/>
      <dgm:t>
        <a:bodyPr/>
        <a:lstStyle/>
        <a:p>
          <a:r>
            <a:rPr lang="ru-RU" sz="1800" b="1" dirty="0">
              <a:latin typeface="Times New Roman" panose="02020603050405020304" pitchFamily="18" charset="0"/>
              <a:cs typeface="Times New Roman" panose="02020603050405020304" pitchFamily="18" charset="0"/>
            </a:rPr>
            <a:t>3 блок – (теменная область, мозжечок</a:t>
          </a:r>
          <a:r>
            <a:rPr lang="ru-RU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) </a:t>
          </a:r>
          <a:endParaRPr lang="ru-RU" sz="1800" dirty="0"/>
        </a:p>
      </dgm:t>
    </dgm:pt>
    <dgm:pt modelId="{4AD7DE98-C558-4A10-9B0C-2D8DF85F6F9D}" type="parTrans" cxnId="{26DD6C1E-08B6-4802-9519-772C05DAA62D}">
      <dgm:prSet/>
      <dgm:spPr/>
      <dgm:t>
        <a:bodyPr/>
        <a:lstStyle/>
        <a:p>
          <a:endParaRPr lang="ru-RU"/>
        </a:p>
      </dgm:t>
    </dgm:pt>
    <dgm:pt modelId="{ACC7938C-87BF-4175-B32E-9BD935F06AFA}" type="sibTrans" cxnId="{26DD6C1E-08B6-4802-9519-772C05DAA62D}">
      <dgm:prSet/>
      <dgm:spPr/>
      <dgm:t>
        <a:bodyPr/>
        <a:lstStyle/>
        <a:p>
          <a:endParaRPr lang="ru-RU"/>
        </a:p>
      </dgm:t>
    </dgm:pt>
    <dgm:pt modelId="{02A618A1-2457-462E-AB26-AF66C329B9C4}">
      <dgm:prSet phldrT="[Текст]" custT="1"/>
      <dgm:spPr/>
      <dgm:t>
        <a:bodyPr/>
        <a:lstStyle/>
        <a:p>
          <a:r>
            <a:rPr lang="ru-RU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диагностика слухового восприятия и памяти (фонетико-фонематическое развитие</a:t>
          </a:r>
          <a:endParaRPr lang="ru-RU" sz="1800" dirty="0"/>
        </a:p>
      </dgm:t>
    </dgm:pt>
    <dgm:pt modelId="{8B37F4A2-CA28-40EA-B7B8-9E62BCD531BE}" type="parTrans" cxnId="{DF4248E7-1C61-4809-A8F6-2E9707BF3497}">
      <dgm:prSet/>
      <dgm:spPr/>
      <dgm:t>
        <a:bodyPr/>
        <a:lstStyle/>
        <a:p>
          <a:endParaRPr lang="ru-RU"/>
        </a:p>
      </dgm:t>
    </dgm:pt>
    <dgm:pt modelId="{7F774E55-83ED-49FA-B3CE-FB7A6070AC72}" type="sibTrans" cxnId="{DF4248E7-1C61-4809-A8F6-2E9707BF3497}">
      <dgm:prSet/>
      <dgm:spPr/>
      <dgm:t>
        <a:bodyPr/>
        <a:lstStyle/>
        <a:p>
          <a:endParaRPr lang="ru-RU"/>
        </a:p>
      </dgm:t>
    </dgm:pt>
    <dgm:pt modelId="{8AB71BE8-4B4B-4153-8BCC-E0B3C29FEB06}">
      <dgm:prSet phldrT="[Текст]" custT="1"/>
      <dgm:spPr/>
      <dgm:t>
        <a:bodyPr/>
        <a:lstStyle/>
        <a:p>
          <a:r>
            <a:rPr lang="ru-RU" sz="1800" b="1" dirty="0">
              <a:latin typeface="Times New Roman" panose="02020603050405020304" pitchFamily="18" charset="0"/>
              <a:cs typeface="Times New Roman" panose="02020603050405020304" pitchFamily="18" charset="0"/>
            </a:rPr>
            <a:t>4 блок – (лобная доля центр Брока) </a:t>
          </a:r>
          <a:endParaRPr lang="ru-RU" sz="1800" dirty="0"/>
        </a:p>
      </dgm:t>
    </dgm:pt>
    <dgm:pt modelId="{C316153A-9DFE-4850-BD26-F482533A7A40}" type="parTrans" cxnId="{BF4F0900-186F-46E7-B2B0-BA39EA102858}">
      <dgm:prSet/>
      <dgm:spPr/>
      <dgm:t>
        <a:bodyPr/>
        <a:lstStyle/>
        <a:p>
          <a:endParaRPr lang="ru-RU"/>
        </a:p>
      </dgm:t>
    </dgm:pt>
    <dgm:pt modelId="{0FC831A8-9FE3-4961-9DEC-548ACD44432C}" type="sibTrans" cxnId="{BF4F0900-186F-46E7-B2B0-BA39EA102858}">
      <dgm:prSet/>
      <dgm:spPr/>
      <dgm:t>
        <a:bodyPr/>
        <a:lstStyle/>
        <a:p>
          <a:endParaRPr lang="ru-RU"/>
        </a:p>
      </dgm:t>
    </dgm:pt>
    <dgm:pt modelId="{322517CC-9C96-4343-8C18-2BC4F0926EF2}">
      <dgm:prSet phldrT="[Текст]" custT="1"/>
      <dgm:spPr/>
      <dgm:t>
        <a:bodyPr/>
        <a:lstStyle/>
        <a:p>
          <a:r>
            <a:rPr lang="ru-RU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ди</a:t>
          </a:r>
          <a:r>
            <a:rPr lang="ru-RU" sz="1800" b="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агностика мышления, логики, </a:t>
          </a:r>
          <a:r>
            <a:rPr lang="ru-RU" sz="1800" b="0" i="0" dirty="0" err="1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графомоторного</a:t>
          </a:r>
          <a:r>
            <a:rPr lang="ru-RU" sz="1800" b="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 навыка</a:t>
          </a:r>
          <a:endParaRPr lang="ru-RU" sz="1800" dirty="0"/>
        </a:p>
      </dgm:t>
    </dgm:pt>
    <dgm:pt modelId="{92EAC70F-21E0-426B-8119-2D3A30AF2C4D}" type="parTrans" cxnId="{1A4FC5CB-B04E-4A7E-B383-2881B3CDA33B}">
      <dgm:prSet/>
      <dgm:spPr/>
      <dgm:t>
        <a:bodyPr/>
        <a:lstStyle/>
        <a:p>
          <a:endParaRPr lang="ru-RU"/>
        </a:p>
      </dgm:t>
    </dgm:pt>
    <dgm:pt modelId="{8133749D-7E7B-44DC-963A-0D3C34C58EDB}" type="sibTrans" cxnId="{1A4FC5CB-B04E-4A7E-B383-2881B3CDA33B}">
      <dgm:prSet/>
      <dgm:spPr/>
      <dgm:t>
        <a:bodyPr/>
        <a:lstStyle/>
        <a:p>
          <a:endParaRPr lang="ru-RU"/>
        </a:p>
      </dgm:t>
    </dgm:pt>
    <dgm:pt modelId="{08B470D5-F016-42B7-B68C-A05801BF69DE}">
      <dgm:prSet phldrT="[Текст]" custT="1"/>
      <dgm:spPr/>
      <dgm:t>
        <a:bodyPr/>
        <a:lstStyle/>
        <a:p>
          <a:r>
            <a:rPr lang="ru-RU" sz="1800" b="1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5 блок межзонального взаимодействия</a:t>
          </a:r>
          <a:r>
            <a:rPr lang="ru-RU" sz="1800" b="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 левого и правого полушария</a:t>
          </a:r>
          <a:endParaRPr lang="ru-RU" sz="1800" dirty="0"/>
        </a:p>
      </dgm:t>
    </dgm:pt>
    <dgm:pt modelId="{12E5F94A-0892-4DBA-BF6A-423E58F354AE}" type="parTrans" cxnId="{BF494FC1-D27F-418B-9831-7134895018A5}">
      <dgm:prSet/>
      <dgm:spPr/>
      <dgm:t>
        <a:bodyPr/>
        <a:lstStyle/>
        <a:p>
          <a:endParaRPr lang="ru-RU"/>
        </a:p>
      </dgm:t>
    </dgm:pt>
    <dgm:pt modelId="{84B105C6-F6BB-40A8-B5C5-06C4E1DF6C00}" type="sibTrans" cxnId="{BF494FC1-D27F-418B-9831-7134895018A5}">
      <dgm:prSet/>
      <dgm:spPr/>
      <dgm:t>
        <a:bodyPr/>
        <a:lstStyle/>
        <a:p>
          <a:endParaRPr lang="ru-RU"/>
        </a:p>
      </dgm:t>
    </dgm:pt>
    <dgm:pt modelId="{D18AFB0A-2BC7-4051-A9AD-C13C264A7682}">
      <dgm:prSet phldrT="[Текст]" custT="1"/>
      <dgm:spPr/>
      <dgm:t>
        <a:bodyPr/>
        <a:lstStyle/>
        <a:p>
          <a:r>
            <a:rPr lang="ru-RU" sz="1800" b="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задействованы  все 4 блока.</a:t>
          </a:r>
          <a:endParaRPr lang="ru-RU" sz="1800" dirty="0"/>
        </a:p>
      </dgm:t>
    </dgm:pt>
    <dgm:pt modelId="{9284D830-79B4-47CC-B527-FBA01486E700}" type="parTrans" cxnId="{4BB10217-F43B-489D-9784-93B7385B0525}">
      <dgm:prSet/>
      <dgm:spPr/>
      <dgm:t>
        <a:bodyPr/>
        <a:lstStyle/>
        <a:p>
          <a:endParaRPr lang="ru-RU"/>
        </a:p>
      </dgm:t>
    </dgm:pt>
    <dgm:pt modelId="{042186BF-11CF-4811-95D5-F4DF7C478ECC}" type="sibTrans" cxnId="{4BB10217-F43B-489D-9784-93B7385B0525}">
      <dgm:prSet/>
      <dgm:spPr/>
      <dgm:t>
        <a:bodyPr/>
        <a:lstStyle/>
        <a:p>
          <a:endParaRPr lang="ru-RU"/>
        </a:p>
      </dgm:t>
    </dgm:pt>
    <dgm:pt modelId="{D41F86B1-E127-4363-8EB1-B5E205619EFF}">
      <dgm:prSet phldrT="[Текст]" custT="1"/>
      <dgm:spPr/>
      <dgm:t>
        <a:bodyPr/>
        <a:lstStyle/>
        <a:p>
          <a:r>
            <a:rPr lang="ru-RU" sz="1800" b="1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6 блок общей функциональности </a:t>
          </a:r>
          <a:endParaRPr lang="ru-RU" sz="1800" dirty="0"/>
        </a:p>
      </dgm:t>
    </dgm:pt>
    <dgm:pt modelId="{F6EDEE5F-77BC-495E-B766-6D53927580E6}" type="parTrans" cxnId="{73472428-73AE-43B1-852D-3CC5C0AF61B9}">
      <dgm:prSet/>
      <dgm:spPr/>
      <dgm:t>
        <a:bodyPr/>
        <a:lstStyle/>
        <a:p>
          <a:endParaRPr lang="ru-RU"/>
        </a:p>
      </dgm:t>
    </dgm:pt>
    <dgm:pt modelId="{1C062AC1-DAFB-4DB3-8901-1BDD2FAB4446}" type="sibTrans" cxnId="{73472428-73AE-43B1-852D-3CC5C0AF61B9}">
      <dgm:prSet/>
      <dgm:spPr/>
      <dgm:t>
        <a:bodyPr/>
        <a:lstStyle/>
        <a:p>
          <a:endParaRPr lang="ru-RU"/>
        </a:p>
      </dgm:t>
    </dgm:pt>
    <dgm:pt modelId="{0632998E-88C0-4CFC-AF27-B521DB49C57E}">
      <dgm:prSet phldrT="[Текст]" custT="1"/>
      <dgm:spPr/>
      <dgm:t>
        <a:bodyPr/>
        <a:lstStyle/>
        <a:p>
          <a:r>
            <a:rPr lang="ru-RU" sz="1800" b="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диагностика учебных навыков</a:t>
          </a:r>
          <a:endParaRPr lang="ru-RU" sz="1800" dirty="0"/>
        </a:p>
      </dgm:t>
    </dgm:pt>
    <dgm:pt modelId="{93281A96-DB51-4246-8677-3CF561D1CF6D}" type="parTrans" cxnId="{F78CB16E-00FB-401F-AFB9-6171CF92CD8B}">
      <dgm:prSet/>
      <dgm:spPr/>
      <dgm:t>
        <a:bodyPr/>
        <a:lstStyle/>
        <a:p>
          <a:endParaRPr lang="ru-RU"/>
        </a:p>
      </dgm:t>
    </dgm:pt>
    <dgm:pt modelId="{D1DF8BAA-EF9E-4311-8795-E61DDB2AD739}" type="sibTrans" cxnId="{F78CB16E-00FB-401F-AFB9-6171CF92CD8B}">
      <dgm:prSet/>
      <dgm:spPr/>
      <dgm:t>
        <a:bodyPr/>
        <a:lstStyle/>
        <a:p>
          <a:endParaRPr lang="ru-RU"/>
        </a:p>
      </dgm:t>
    </dgm:pt>
    <dgm:pt modelId="{3D7D0DBD-A128-4028-824D-79152FB13745}" type="pres">
      <dgm:prSet presAssocID="{720A1B3D-CA60-4561-A59B-2ECDE552BC3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06448B0-AA49-453F-A359-AC13F3F2E908}" type="pres">
      <dgm:prSet presAssocID="{353C008A-2232-4617-ADC2-E38EB106AC8B}" presName="parentText" presStyleLbl="node1" presStyleIdx="0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0CFC514-9253-4E98-9520-29877F13E472}" type="pres">
      <dgm:prSet presAssocID="{353C008A-2232-4617-ADC2-E38EB106AC8B}" presName="childText" presStyleLbl="revTx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470CBA6-79FF-4D8F-B0D4-D03E3AAC02A8}" type="pres">
      <dgm:prSet presAssocID="{C0A7DEAE-1F60-4A52-9016-048FD34169DD}" presName="parentText" presStyleLbl="node1" presStyleIdx="1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F6DE74B-ED54-4B93-AD29-AF3E90FE3FF4}" type="pres">
      <dgm:prSet presAssocID="{C0A7DEAE-1F60-4A52-9016-048FD34169DD}" presName="childText" presStyleLbl="revTx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353CFDA-BA09-4C1E-8689-CA8D22A156E6}" type="pres">
      <dgm:prSet presAssocID="{6348C03B-B323-4FD3-B70B-8AD24D24827A}" presName="parentText" presStyleLbl="node1" presStyleIdx="2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CF82954-E351-4795-9945-6FD031B7A6C1}" type="pres">
      <dgm:prSet presAssocID="{6348C03B-B323-4FD3-B70B-8AD24D24827A}" presName="childText" presStyleLbl="revTx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AC5B87C-AAB4-46C2-BD13-0D9A7EA3A373}" type="pres">
      <dgm:prSet presAssocID="{8AB71BE8-4B4B-4153-8BCC-E0B3C29FEB06}" presName="parentText" presStyleLbl="node1" presStyleIdx="3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445E169-F0CF-4B55-B1B7-26FF5E21C505}" type="pres">
      <dgm:prSet presAssocID="{8AB71BE8-4B4B-4153-8BCC-E0B3C29FEB06}" presName="childText" presStyleLbl="revTx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2435662-8E5A-4FE1-897F-8DDE3308D7FC}" type="pres">
      <dgm:prSet presAssocID="{08B470D5-F016-42B7-B68C-A05801BF69DE}" presName="parentText" presStyleLbl="node1" presStyleIdx="4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A27816A-2A5A-4D66-A16F-3D0901ADEF08}" type="pres">
      <dgm:prSet presAssocID="{08B470D5-F016-42B7-B68C-A05801BF69DE}" presName="childText" presStyleLbl="revTx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1E0A7DA-EBEE-4E7C-86FE-07D2FA8C9CE6}" type="pres">
      <dgm:prSet presAssocID="{D41F86B1-E127-4363-8EB1-B5E205619EFF}" presName="parentText" presStyleLbl="node1" presStyleIdx="5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A03E814-2D62-497B-B74B-6B0D8F3ECBC1}" type="pres">
      <dgm:prSet presAssocID="{D41F86B1-E127-4363-8EB1-B5E205619EFF}" presName="childText" presStyleLbl="revTx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9BA0E56-9A04-4C43-9EBF-5048F8C6851A}" srcId="{720A1B3D-CA60-4561-A59B-2ECDE552BC35}" destId="{353C008A-2232-4617-ADC2-E38EB106AC8B}" srcOrd="0" destOrd="0" parTransId="{4A3474E4-98D7-4B5B-9140-972A3CC998CD}" sibTransId="{C301EB73-BA1E-407B-A93E-72C40F7F1F51}"/>
    <dgm:cxn modelId="{BF494FC1-D27F-418B-9831-7134895018A5}" srcId="{720A1B3D-CA60-4561-A59B-2ECDE552BC35}" destId="{08B470D5-F016-42B7-B68C-A05801BF69DE}" srcOrd="4" destOrd="0" parTransId="{12E5F94A-0892-4DBA-BF6A-423E58F354AE}" sibTransId="{84B105C6-F6BB-40A8-B5C5-06C4E1DF6C00}"/>
    <dgm:cxn modelId="{1A4FC5CB-B04E-4A7E-B383-2881B3CDA33B}" srcId="{8AB71BE8-4B4B-4153-8BCC-E0B3C29FEB06}" destId="{322517CC-9C96-4343-8C18-2BC4F0926EF2}" srcOrd="0" destOrd="0" parTransId="{92EAC70F-21E0-426B-8119-2D3A30AF2C4D}" sibTransId="{8133749D-7E7B-44DC-963A-0D3C34C58EDB}"/>
    <dgm:cxn modelId="{AEC31869-2F49-493C-8D82-46FD6A9FAF99}" type="presOf" srcId="{0632998E-88C0-4CFC-AF27-B521DB49C57E}" destId="{1A03E814-2D62-497B-B74B-6B0D8F3ECBC1}" srcOrd="0" destOrd="0" presId="urn:microsoft.com/office/officeart/2005/8/layout/vList2"/>
    <dgm:cxn modelId="{A339611C-544D-49C2-83DE-013033BD0199}" type="presOf" srcId="{6348C03B-B323-4FD3-B70B-8AD24D24827A}" destId="{A353CFDA-BA09-4C1E-8689-CA8D22A156E6}" srcOrd="0" destOrd="0" presId="urn:microsoft.com/office/officeart/2005/8/layout/vList2"/>
    <dgm:cxn modelId="{26DD6C1E-08B6-4802-9519-772C05DAA62D}" srcId="{720A1B3D-CA60-4561-A59B-2ECDE552BC35}" destId="{6348C03B-B323-4FD3-B70B-8AD24D24827A}" srcOrd="2" destOrd="0" parTransId="{4AD7DE98-C558-4A10-9B0C-2D8DF85F6F9D}" sibTransId="{ACC7938C-87BF-4175-B32E-9BD935F06AFA}"/>
    <dgm:cxn modelId="{756892AE-8427-47AF-8232-E8DC7C95324B}" type="presOf" srcId="{FB8BC810-4FD6-49D2-B54C-11D08131B1D3}" destId="{4CF82954-E351-4795-9945-6FD031B7A6C1}" srcOrd="0" destOrd="0" presId="urn:microsoft.com/office/officeart/2005/8/layout/vList2"/>
    <dgm:cxn modelId="{4D6D7625-CE92-42CB-8C6B-FE519C1001F9}" type="presOf" srcId="{88FE7BDA-0996-445C-B9C1-CD1626A73030}" destId="{F0CFC514-9253-4E98-9520-29877F13E472}" srcOrd="0" destOrd="0" presId="urn:microsoft.com/office/officeart/2005/8/layout/vList2"/>
    <dgm:cxn modelId="{CF992A98-D115-437D-A45F-083D0A9409F9}" type="presOf" srcId="{08B470D5-F016-42B7-B68C-A05801BF69DE}" destId="{A2435662-8E5A-4FE1-897F-8DDE3308D7FC}" srcOrd="0" destOrd="0" presId="urn:microsoft.com/office/officeart/2005/8/layout/vList2"/>
    <dgm:cxn modelId="{5D8748C0-D0C7-480B-A383-13A28F215F97}" srcId="{353C008A-2232-4617-ADC2-E38EB106AC8B}" destId="{88FE7BDA-0996-445C-B9C1-CD1626A73030}" srcOrd="0" destOrd="0" parTransId="{2522C297-6A0C-4D30-A2B2-2BF80C921CC2}" sibTransId="{E31F1313-74E8-4B0E-AEFB-435B7A15A3E1}"/>
    <dgm:cxn modelId="{BF4F0900-186F-46E7-B2B0-BA39EA102858}" srcId="{720A1B3D-CA60-4561-A59B-2ECDE552BC35}" destId="{8AB71BE8-4B4B-4153-8BCC-E0B3C29FEB06}" srcOrd="3" destOrd="0" parTransId="{C316153A-9DFE-4850-BD26-F482533A7A40}" sibTransId="{0FC831A8-9FE3-4961-9DEC-548ACD44432C}"/>
    <dgm:cxn modelId="{F78CB16E-00FB-401F-AFB9-6171CF92CD8B}" srcId="{D41F86B1-E127-4363-8EB1-B5E205619EFF}" destId="{0632998E-88C0-4CFC-AF27-B521DB49C57E}" srcOrd="0" destOrd="0" parTransId="{93281A96-DB51-4246-8677-3CF561D1CF6D}" sibTransId="{D1DF8BAA-EF9E-4311-8795-E61DDB2AD739}"/>
    <dgm:cxn modelId="{F27B0408-027F-42F4-86ED-EADA2B38839B}" type="presOf" srcId="{8AB71BE8-4B4B-4153-8BCC-E0B3C29FEB06}" destId="{2AC5B87C-AAB4-46C2-BD13-0D9A7EA3A373}" srcOrd="0" destOrd="0" presId="urn:microsoft.com/office/officeart/2005/8/layout/vList2"/>
    <dgm:cxn modelId="{92D78726-CC1B-4F45-8402-E8BC9F3DDEDF}" type="presOf" srcId="{D18AFB0A-2BC7-4051-A9AD-C13C264A7682}" destId="{BA27816A-2A5A-4D66-A16F-3D0901ADEF08}" srcOrd="0" destOrd="0" presId="urn:microsoft.com/office/officeart/2005/8/layout/vList2"/>
    <dgm:cxn modelId="{445F6ADF-A923-41D6-B30A-DE09DF502480}" type="presOf" srcId="{322517CC-9C96-4343-8C18-2BC4F0926EF2}" destId="{9445E169-F0CF-4B55-B1B7-26FF5E21C505}" srcOrd="0" destOrd="0" presId="urn:microsoft.com/office/officeart/2005/8/layout/vList2"/>
    <dgm:cxn modelId="{73472428-73AE-43B1-852D-3CC5C0AF61B9}" srcId="{720A1B3D-CA60-4561-A59B-2ECDE552BC35}" destId="{D41F86B1-E127-4363-8EB1-B5E205619EFF}" srcOrd="5" destOrd="0" parTransId="{F6EDEE5F-77BC-495E-B766-6D53927580E6}" sibTransId="{1C062AC1-DAFB-4DB3-8901-1BDD2FAB4446}"/>
    <dgm:cxn modelId="{1FAB31C6-EC18-453C-AB19-5F48C513F946}" type="presOf" srcId="{C0A7DEAE-1F60-4A52-9016-048FD34169DD}" destId="{A470CBA6-79FF-4D8F-B0D4-D03E3AAC02A8}" srcOrd="0" destOrd="0" presId="urn:microsoft.com/office/officeart/2005/8/layout/vList2"/>
    <dgm:cxn modelId="{34879B56-7575-4B7B-8A64-D7DCD84C417A}" srcId="{720A1B3D-CA60-4561-A59B-2ECDE552BC35}" destId="{C0A7DEAE-1F60-4A52-9016-048FD34169DD}" srcOrd="1" destOrd="0" parTransId="{60BA1C77-6334-48C0-B1E4-9496C1E0D2ED}" sibTransId="{54590553-3AEA-47D5-8E35-9D591654EEBF}"/>
    <dgm:cxn modelId="{DF4248E7-1C61-4809-A8F6-2E9707BF3497}" srcId="{C0A7DEAE-1F60-4A52-9016-048FD34169DD}" destId="{02A618A1-2457-462E-AB26-AF66C329B9C4}" srcOrd="0" destOrd="0" parTransId="{8B37F4A2-CA28-40EA-B7B8-9E62BCD531BE}" sibTransId="{7F774E55-83ED-49FA-B3CE-FB7A6070AC72}"/>
    <dgm:cxn modelId="{CE085EC9-2956-4E10-A770-98C2B88AF9AB}" srcId="{6348C03B-B323-4FD3-B70B-8AD24D24827A}" destId="{FB8BC810-4FD6-49D2-B54C-11D08131B1D3}" srcOrd="0" destOrd="0" parTransId="{0FAACBDE-1D9F-4585-AE4C-8A6209B15C14}" sibTransId="{5AE02C8E-13A9-43C6-9281-9D5BE76BD7CB}"/>
    <dgm:cxn modelId="{8BDB5306-8887-4158-80CE-96F16D5D70CF}" type="presOf" srcId="{D41F86B1-E127-4363-8EB1-B5E205619EFF}" destId="{E1E0A7DA-EBEE-4E7C-86FE-07D2FA8C9CE6}" srcOrd="0" destOrd="0" presId="urn:microsoft.com/office/officeart/2005/8/layout/vList2"/>
    <dgm:cxn modelId="{3B96FE1C-61D1-42F9-8D19-FE865F06E24E}" type="presOf" srcId="{353C008A-2232-4617-ADC2-E38EB106AC8B}" destId="{406448B0-AA49-453F-A359-AC13F3F2E908}" srcOrd="0" destOrd="0" presId="urn:microsoft.com/office/officeart/2005/8/layout/vList2"/>
    <dgm:cxn modelId="{79137730-823C-408F-BEB9-058D9009E8E1}" type="presOf" srcId="{720A1B3D-CA60-4561-A59B-2ECDE552BC35}" destId="{3D7D0DBD-A128-4028-824D-79152FB13745}" srcOrd="0" destOrd="0" presId="urn:microsoft.com/office/officeart/2005/8/layout/vList2"/>
    <dgm:cxn modelId="{4BB10217-F43B-489D-9784-93B7385B0525}" srcId="{08B470D5-F016-42B7-B68C-A05801BF69DE}" destId="{D18AFB0A-2BC7-4051-A9AD-C13C264A7682}" srcOrd="0" destOrd="0" parTransId="{9284D830-79B4-47CC-B527-FBA01486E700}" sibTransId="{042186BF-11CF-4811-95D5-F4DF7C478ECC}"/>
    <dgm:cxn modelId="{1BF298EE-9AD9-4D19-AC8E-041FBD8E908F}" type="presOf" srcId="{02A618A1-2457-462E-AB26-AF66C329B9C4}" destId="{4F6DE74B-ED54-4B93-AD29-AF3E90FE3FF4}" srcOrd="0" destOrd="0" presId="urn:microsoft.com/office/officeart/2005/8/layout/vList2"/>
    <dgm:cxn modelId="{62FA9852-3027-48FF-9BD2-F7CBBB1EB9AE}" type="presParOf" srcId="{3D7D0DBD-A128-4028-824D-79152FB13745}" destId="{406448B0-AA49-453F-A359-AC13F3F2E908}" srcOrd="0" destOrd="0" presId="urn:microsoft.com/office/officeart/2005/8/layout/vList2"/>
    <dgm:cxn modelId="{8AEA4EB4-E4AC-41B4-AB67-CB1F4AAB62C3}" type="presParOf" srcId="{3D7D0DBD-A128-4028-824D-79152FB13745}" destId="{F0CFC514-9253-4E98-9520-29877F13E472}" srcOrd="1" destOrd="0" presId="urn:microsoft.com/office/officeart/2005/8/layout/vList2"/>
    <dgm:cxn modelId="{83456D14-8981-416E-8CD2-C73EC8FAF8E6}" type="presParOf" srcId="{3D7D0DBD-A128-4028-824D-79152FB13745}" destId="{A470CBA6-79FF-4D8F-B0D4-D03E3AAC02A8}" srcOrd="2" destOrd="0" presId="urn:microsoft.com/office/officeart/2005/8/layout/vList2"/>
    <dgm:cxn modelId="{7958DA86-1328-4C07-B9B7-0DA35E8A4768}" type="presParOf" srcId="{3D7D0DBD-A128-4028-824D-79152FB13745}" destId="{4F6DE74B-ED54-4B93-AD29-AF3E90FE3FF4}" srcOrd="3" destOrd="0" presId="urn:microsoft.com/office/officeart/2005/8/layout/vList2"/>
    <dgm:cxn modelId="{E439BF8D-48B0-4FA8-B58B-30C7CAF8E8C6}" type="presParOf" srcId="{3D7D0DBD-A128-4028-824D-79152FB13745}" destId="{A353CFDA-BA09-4C1E-8689-CA8D22A156E6}" srcOrd="4" destOrd="0" presId="urn:microsoft.com/office/officeart/2005/8/layout/vList2"/>
    <dgm:cxn modelId="{7F3958D2-5844-4A14-B0F7-DE9A25ED1A24}" type="presParOf" srcId="{3D7D0DBD-A128-4028-824D-79152FB13745}" destId="{4CF82954-E351-4795-9945-6FD031B7A6C1}" srcOrd="5" destOrd="0" presId="urn:microsoft.com/office/officeart/2005/8/layout/vList2"/>
    <dgm:cxn modelId="{15218370-B380-4C54-A34F-EED85E2E3F62}" type="presParOf" srcId="{3D7D0DBD-A128-4028-824D-79152FB13745}" destId="{2AC5B87C-AAB4-46C2-BD13-0D9A7EA3A373}" srcOrd="6" destOrd="0" presId="urn:microsoft.com/office/officeart/2005/8/layout/vList2"/>
    <dgm:cxn modelId="{FF1E560E-D80B-4F31-84C6-3AB28089130E}" type="presParOf" srcId="{3D7D0DBD-A128-4028-824D-79152FB13745}" destId="{9445E169-F0CF-4B55-B1B7-26FF5E21C505}" srcOrd="7" destOrd="0" presId="urn:microsoft.com/office/officeart/2005/8/layout/vList2"/>
    <dgm:cxn modelId="{731B2429-4B29-42BF-BFFE-3911FF7B8A9C}" type="presParOf" srcId="{3D7D0DBD-A128-4028-824D-79152FB13745}" destId="{A2435662-8E5A-4FE1-897F-8DDE3308D7FC}" srcOrd="8" destOrd="0" presId="urn:microsoft.com/office/officeart/2005/8/layout/vList2"/>
    <dgm:cxn modelId="{BC4C6D8C-E417-4F1E-B5F5-52708FCE7B62}" type="presParOf" srcId="{3D7D0DBD-A128-4028-824D-79152FB13745}" destId="{BA27816A-2A5A-4D66-A16F-3D0901ADEF08}" srcOrd="9" destOrd="0" presId="urn:microsoft.com/office/officeart/2005/8/layout/vList2"/>
    <dgm:cxn modelId="{36D6ED76-D933-4C7F-814F-6E62D0284FCD}" type="presParOf" srcId="{3D7D0DBD-A128-4028-824D-79152FB13745}" destId="{E1E0A7DA-EBEE-4E7C-86FE-07D2FA8C9CE6}" srcOrd="10" destOrd="0" presId="urn:microsoft.com/office/officeart/2005/8/layout/vList2"/>
    <dgm:cxn modelId="{1B076ED4-F6A2-4C45-BE50-D3AE0AF64249}" type="presParOf" srcId="{3D7D0DBD-A128-4028-824D-79152FB13745}" destId="{1A03E814-2D62-497B-B74B-6B0D8F3ECBC1}" srcOrd="1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A80F5DDB-EBCE-4834-BDEB-3CD89CA7D97B}" type="doc">
      <dgm:prSet loTypeId="urn:microsoft.com/office/officeart/2005/8/layout/vList6" loCatId="list" qsTypeId="urn:microsoft.com/office/officeart/2005/8/quickstyle/3d1" qsCatId="3D" csTypeId="urn:microsoft.com/office/officeart/2005/8/colors/colorful1#5" csCatId="colorful" phldr="1"/>
      <dgm:spPr/>
      <dgm:t>
        <a:bodyPr/>
        <a:lstStyle/>
        <a:p>
          <a:endParaRPr lang="ru-RU"/>
        </a:p>
      </dgm:t>
    </dgm:pt>
    <dgm:pt modelId="{1999E0D3-20DC-4D4A-A122-35BCD8924C94}">
      <dgm:prSet phldrT="[Текст]" phldr="0"/>
      <dgm:spPr/>
      <dgm:t>
        <a:bodyPr/>
        <a:lstStyle/>
        <a:p>
          <a:r>
            <a:rPr lang="ru-RU" dirty="0"/>
            <a:t>Память</a:t>
          </a:r>
        </a:p>
      </dgm:t>
    </dgm:pt>
    <dgm:pt modelId="{E44E078B-1995-4298-BFDA-1D3D6A062393}" type="parTrans" cxnId="{E322F2AD-4EF8-4073-97BA-8CE26220FDD9}">
      <dgm:prSet/>
      <dgm:spPr/>
      <dgm:t>
        <a:bodyPr/>
        <a:lstStyle/>
        <a:p>
          <a:endParaRPr lang="ru-RU"/>
        </a:p>
      </dgm:t>
    </dgm:pt>
    <dgm:pt modelId="{9FE8148E-55B2-48A8-905E-BBE8382ECD99}" type="sibTrans" cxnId="{E322F2AD-4EF8-4073-97BA-8CE26220FDD9}">
      <dgm:prSet/>
      <dgm:spPr/>
      <dgm:t>
        <a:bodyPr/>
        <a:lstStyle/>
        <a:p>
          <a:endParaRPr lang="ru-RU"/>
        </a:p>
      </dgm:t>
    </dgm:pt>
    <dgm:pt modelId="{8C9520FA-7CFF-4A3E-B16C-AC3DCF2E2AD8}">
      <dgm:prSet phldrT="[Текст]" phldr="0"/>
      <dgm:spPr/>
      <dgm:t>
        <a:bodyPr/>
        <a:lstStyle/>
        <a:p>
          <a:r>
            <a:rPr lang="ru-RU" dirty="0"/>
            <a:t>зрительная</a:t>
          </a:r>
        </a:p>
      </dgm:t>
    </dgm:pt>
    <dgm:pt modelId="{130B54CA-88E5-44E9-A794-ACBF399AEED0}" type="parTrans" cxnId="{AABF433D-9C79-497D-AA9B-95D710FEB18B}">
      <dgm:prSet/>
      <dgm:spPr/>
      <dgm:t>
        <a:bodyPr/>
        <a:lstStyle/>
        <a:p>
          <a:endParaRPr lang="ru-RU"/>
        </a:p>
      </dgm:t>
    </dgm:pt>
    <dgm:pt modelId="{ED0EA299-316B-4694-8906-408D18E9A586}" type="sibTrans" cxnId="{AABF433D-9C79-497D-AA9B-95D710FEB18B}">
      <dgm:prSet/>
      <dgm:spPr/>
      <dgm:t>
        <a:bodyPr/>
        <a:lstStyle/>
        <a:p>
          <a:endParaRPr lang="ru-RU"/>
        </a:p>
      </dgm:t>
    </dgm:pt>
    <dgm:pt modelId="{5CBAB1E3-75C7-4F69-A0D6-847697F525E5}">
      <dgm:prSet phldrT="[Текст]" phldr="0"/>
      <dgm:spPr/>
      <dgm:t>
        <a:bodyPr/>
        <a:lstStyle/>
        <a:p>
          <a:r>
            <a:rPr lang="ru-RU" dirty="0"/>
            <a:t>Слуховая</a:t>
          </a:r>
        </a:p>
      </dgm:t>
    </dgm:pt>
    <dgm:pt modelId="{BF117B4E-0F88-4881-A714-021AE41BBF89}" type="parTrans" cxnId="{F6033822-0869-4D4C-8CA7-67647C198DA1}">
      <dgm:prSet/>
      <dgm:spPr/>
      <dgm:t>
        <a:bodyPr/>
        <a:lstStyle/>
        <a:p>
          <a:endParaRPr lang="ru-RU"/>
        </a:p>
      </dgm:t>
    </dgm:pt>
    <dgm:pt modelId="{C2B51C64-C787-4569-86E8-99141572A1C5}" type="sibTrans" cxnId="{F6033822-0869-4D4C-8CA7-67647C198DA1}">
      <dgm:prSet/>
      <dgm:spPr/>
      <dgm:t>
        <a:bodyPr/>
        <a:lstStyle/>
        <a:p>
          <a:endParaRPr lang="ru-RU"/>
        </a:p>
      </dgm:t>
    </dgm:pt>
    <dgm:pt modelId="{269CAB9E-40DE-45DB-BBCA-7FB78A9A49B0}">
      <dgm:prSet phldrT="[Текст]" phldr="0"/>
      <dgm:spPr/>
      <dgm:t>
        <a:bodyPr/>
        <a:lstStyle/>
        <a:p>
          <a:r>
            <a:rPr lang="ru-RU" dirty="0"/>
            <a:t>внимание</a:t>
          </a:r>
        </a:p>
      </dgm:t>
    </dgm:pt>
    <dgm:pt modelId="{5346EDE3-463F-4E94-A31E-DF5B0E4921D1}" type="parTrans" cxnId="{9F4F5027-7566-400C-B838-56DC7E46074B}">
      <dgm:prSet/>
      <dgm:spPr/>
      <dgm:t>
        <a:bodyPr/>
        <a:lstStyle/>
        <a:p>
          <a:endParaRPr lang="ru-RU"/>
        </a:p>
      </dgm:t>
    </dgm:pt>
    <dgm:pt modelId="{2B298376-05F5-4931-A311-C250CEAE522F}" type="sibTrans" cxnId="{9F4F5027-7566-400C-B838-56DC7E46074B}">
      <dgm:prSet/>
      <dgm:spPr/>
      <dgm:t>
        <a:bodyPr/>
        <a:lstStyle/>
        <a:p>
          <a:endParaRPr lang="ru-RU"/>
        </a:p>
      </dgm:t>
    </dgm:pt>
    <dgm:pt modelId="{F5D121F7-0FCB-4336-880A-1552FBEF905C}">
      <dgm:prSet phldrT="[Текст]" phldr="0"/>
      <dgm:spPr/>
      <dgm:t>
        <a:bodyPr/>
        <a:lstStyle/>
        <a:p>
          <a:r>
            <a:rPr lang="ru-RU" dirty="0"/>
            <a:t>концентрация</a:t>
          </a:r>
        </a:p>
      </dgm:t>
    </dgm:pt>
    <dgm:pt modelId="{8BA033BF-60DA-4C62-8183-A2A1E1CA25CE}" type="parTrans" cxnId="{45636BA1-B179-457A-8A1B-62C22C85072A}">
      <dgm:prSet/>
      <dgm:spPr/>
      <dgm:t>
        <a:bodyPr/>
        <a:lstStyle/>
        <a:p>
          <a:endParaRPr lang="ru-RU"/>
        </a:p>
      </dgm:t>
    </dgm:pt>
    <dgm:pt modelId="{C9A3798E-DA4B-4837-B36C-FF50A7A4A30B}" type="sibTrans" cxnId="{45636BA1-B179-457A-8A1B-62C22C85072A}">
      <dgm:prSet/>
      <dgm:spPr/>
      <dgm:t>
        <a:bodyPr/>
        <a:lstStyle/>
        <a:p>
          <a:endParaRPr lang="ru-RU"/>
        </a:p>
      </dgm:t>
    </dgm:pt>
    <dgm:pt modelId="{0BC2C375-BD44-49B3-B9A6-C2BD372039D8}">
      <dgm:prSet phldrT="[Текст]" phldr="0"/>
      <dgm:spPr/>
      <dgm:t>
        <a:bodyPr/>
        <a:lstStyle/>
        <a:p>
          <a:r>
            <a:rPr lang="ru-RU" dirty="0"/>
            <a:t>Переключение</a:t>
          </a:r>
        </a:p>
      </dgm:t>
    </dgm:pt>
    <dgm:pt modelId="{1D699DC3-00A3-4C68-8514-05809D536876}" type="parTrans" cxnId="{84CD307B-838C-4D1E-8DE6-987DAE44DC47}">
      <dgm:prSet/>
      <dgm:spPr/>
      <dgm:t>
        <a:bodyPr/>
        <a:lstStyle/>
        <a:p>
          <a:endParaRPr lang="ru-RU"/>
        </a:p>
      </dgm:t>
    </dgm:pt>
    <dgm:pt modelId="{4074E640-578F-42B3-A675-72B3D3230F64}" type="sibTrans" cxnId="{84CD307B-838C-4D1E-8DE6-987DAE44DC47}">
      <dgm:prSet/>
      <dgm:spPr/>
      <dgm:t>
        <a:bodyPr/>
        <a:lstStyle/>
        <a:p>
          <a:endParaRPr lang="ru-RU"/>
        </a:p>
      </dgm:t>
    </dgm:pt>
    <dgm:pt modelId="{889E9247-3929-456C-8656-95B03097B9F1}">
      <dgm:prSet phldrT="[Текст]" phldr="0"/>
      <dgm:spPr/>
      <dgm:t>
        <a:bodyPr/>
        <a:lstStyle/>
        <a:p>
          <a:r>
            <a:rPr lang="ru-RU"/>
            <a:t>двигательная</a:t>
          </a:r>
          <a:endParaRPr lang="ru-RU" dirty="0"/>
        </a:p>
      </dgm:t>
    </dgm:pt>
    <dgm:pt modelId="{97454BC7-16B6-46C3-96E3-7EF712B4E351}" type="parTrans" cxnId="{7F262014-88FF-4406-B7B9-FBAA38799A6B}">
      <dgm:prSet/>
      <dgm:spPr/>
      <dgm:t>
        <a:bodyPr/>
        <a:lstStyle/>
        <a:p>
          <a:endParaRPr lang="ru-RU"/>
        </a:p>
      </dgm:t>
    </dgm:pt>
    <dgm:pt modelId="{9605314C-34DA-461F-BC36-F5C256880D00}" type="sibTrans" cxnId="{7F262014-88FF-4406-B7B9-FBAA38799A6B}">
      <dgm:prSet/>
      <dgm:spPr/>
      <dgm:t>
        <a:bodyPr/>
        <a:lstStyle/>
        <a:p>
          <a:endParaRPr lang="ru-RU"/>
        </a:p>
      </dgm:t>
    </dgm:pt>
    <dgm:pt modelId="{99973512-2E03-48F8-929F-14618BC49553}">
      <dgm:prSet phldrT="[Текст]" phldr="0"/>
      <dgm:spPr/>
      <dgm:t>
        <a:bodyPr/>
        <a:lstStyle/>
        <a:p>
          <a:r>
            <a:rPr lang="ru-RU" dirty="0"/>
            <a:t>Мышление</a:t>
          </a:r>
        </a:p>
      </dgm:t>
    </dgm:pt>
    <dgm:pt modelId="{A42D1A76-D9E9-4D42-9F3E-721D8EC3382C}" type="parTrans" cxnId="{4C826299-C1FE-474E-AACE-B19D6485E3E2}">
      <dgm:prSet/>
      <dgm:spPr/>
      <dgm:t>
        <a:bodyPr/>
        <a:lstStyle/>
        <a:p>
          <a:endParaRPr lang="ru-RU"/>
        </a:p>
      </dgm:t>
    </dgm:pt>
    <dgm:pt modelId="{629DC863-114A-4CDD-A73B-6F47E8235EDD}" type="sibTrans" cxnId="{4C826299-C1FE-474E-AACE-B19D6485E3E2}">
      <dgm:prSet/>
      <dgm:spPr/>
      <dgm:t>
        <a:bodyPr/>
        <a:lstStyle/>
        <a:p>
          <a:endParaRPr lang="ru-RU"/>
        </a:p>
      </dgm:t>
    </dgm:pt>
    <dgm:pt modelId="{08C81C31-DC5B-4C58-9FEE-B28DE7AC0204}">
      <dgm:prSet phldrT="[Текст]" phldr="0"/>
      <dgm:spPr/>
      <dgm:t>
        <a:bodyPr/>
        <a:lstStyle/>
        <a:p>
          <a:r>
            <a:rPr lang="ru-RU" dirty="0"/>
            <a:t>истощаемость</a:t>
          </a:r>
        </a:p>
      </dgm:t>
    </dgm:pt>
    <dgm:pt modelId="{B4516E37-79CE-4DE9-BF12-73B8D636A5AF}" type="parTrans" cxnId="{44CD24D8-9626-4538-82F1-96C3A339A430}">
      <dgm:prSet/>
      <dgm:spPr/>
      <dgm:t>
        <a:bodyPr/>
        <a:lstStyle/>
        <a:p>
          <a:endParaRPr lang="ru-RU"/>
        </a:p>
      </dgm:t>
    </dgm:pt>
    <dgm:pt modelId="{38BED774-0E9F-43E7-A657-DA11C7543021}" type="sibTrans" cxnId="{44CD24D8-9626-4538-82F1-96C3A339A430}">
      <dgm:prSet/>
      <dgm:spPr/>
      <dgm:t>
        <a:bodyPr/>
        <a:lstStyle/>
        <a:p>
          <a:endParaRPr lang="ru-RU"/>
        </a:p>
      </dgm:t>
    </dgm:pt>
    <dgm:pt modelId="{9348DB14-A466-4273-BAE5-0DF06FE30ABC}">
      <dgm:prSet phldrT="[Текст]" phldr="0"/>
      <dgm:spPr/>
      <dgm:t>
        <a:bodyPr/>
        <a:lstStyle/>
        <a:p>
          <a:r>
            <a:rPr lang="ru-RU" dirty="0"/>
            <a:t>Речь</a:t>
          </a:r>
        </a:p>
      </dgm:t>
    </dgm:pt>
    <dgm:pt modelId="{7AF5506E-7619-4A87-B2FA-10A691AFF0F7}" type="parTrans" cxnId="{640AD230-16DE-45F7-AF96-8AC1BD71A03F}">
      <dgm:prSet/>
      <dgm:spPr/>
      <dgm:t>
        <a:bodyPr/>
        <a:lstStyle/>
        <a:p>
          <a:endParaRPr lang="ru-RU"/>
        </a:p>
      </dgm:t>
    </dgm:pt>
    <dgm:pt modelId="{43BC5D46-0890-45E6-BEE7-DE311B4FE2FB}" type="sibTrans" cxnId="{640AD230-16DE-45F7-AF96-8AC1BD71A03F}">
      <dgm:prSet/>
      <dgm:spPr/>
      <dgm:t>
        <a:bodyPr/>
        <a:lstStyle/>
        <a:p>
          <a:endParaRPr lang="ru-RU"/>
        </a:p>
      </dgm:t>
    </dgm:pt>
    <dgm:pt modelId="{50E6C588-A71C-4493-962E-9B4670DFE061}">
      <dgm:prSet/>
      <dgm:spPr/>
      <dgm:t>
        <a:bodyPr/>
        <a:lstStyle/>
        <a:p>
          <a:r>
            <a:rPr lang="ru-RU" dirty="0"/>
            <a:t>Исключение</a:t>
          </a:r>
        </a:p>
      </dgm:t>
    </dgm:pt>
    <dgm:pt modelId="{EC6A7E85-F33F-42DF-BC5A-43F83AEEB0A4}" type="parTrans" cxnId="{486D3945-8E62-4BBE-BFCF-248E985792E5}">
      <dgm:prSet/>
      <dgm:spPr/>
      <dgm:t>
        <a:bodyPr/>
        <a:lstStyle/>
        <a:p>
          <a:endParaRPr lang="ru-RU"/>
        </a:p>
      </dgm:t>
    </dgm:pt>
    <dgm:pt modelId="{59E47B04-C3FF-4885-99D4-4030445847EF}" type="sibTrans" cxnId="{486D3945-8E62-4BBE-BFCF-248E985792E5}">
      <dgm:prSet/>
      <dgm:spPr/>
      <dgm:t>
        <a:bodyPr/>
        <a:lstStyle/>
        <a:p>
          <a:endParaRPr lang="ru-RU"/>
        </a:p>
      </dgm:t>
    </dgm:pt>
    <dgm:pt modelId="{AB5A1FB6-D9C5-4683-B7B9-E709EA31D6D9}">
      <dgm:prSet/>
      <dgm:spPr/>
      <dgm:t>
        <a:bodyPr/>
        <a:lstStyle/>
        <a:p>
          <a:r>
            <a:rPr lang="ru-RU" dirty="0"/>
            <a:t>Обобщение</a:t>
          </a:r>
        </a:p>
      </dgm:t>
    </dgm:pt>
    <dgm:pt modelId="{13AF2497-4A45-4186-9947-2E67F231AF7C}" type="parTrans" cxnId="{219952DD-E1CA-4C79-B988-0AFFD912C4E4}">
      <dgm:prSet/>
      <dgm:spPr/>
      <dgm:t>
        <a:bodyPr/>
        <a:lstStyle/>
        <a:p>
          <a:endParaRPr lang="ru-RU"/>
        </a:p>
      </dgm:t>
    </dgm:pt>
    <dgm:pt modelId="{07959881-951C-4350-A50B-3B1279028FE3}" type="sibTrans" cxnId="{219952DD-E1CA-4C79-B988-0AFFD912C4E4}">
      <dgm:prSet/>
      <dgm:spPr/>
      <dgm:t>
        <a:bodyPr/>
        <a:lstStyle/>
        <a:p>
          <a:endParaRPr lang="ru-RU"/>
        </a:p>
      </dgm:t>
    </dgm:pt>
    <dgm:pt modelId="{167AEA88-463A-41F6-9404-571C07EB7A13}">
      <dgm:prSet/>
      <dgm:spPr/>
      <dgm:t>
        <a:bodyPr/>
        <a:lstStyle/>
        <a:p>
          <a:r>
            <a:rPr lang="ru-RU" dirty="0"/>
            <a:t>Причинно-следственные связи</a:t>
          </a:r>
        </a:p>
      </dgm:t>
    </dgm:pt>
    <dgm:pt modelId="{013EE7BE-44AE-4ED7-A9E5-9257D37DFB75}" type="parTrans" cxnId="{9B9A22CE-15AD-4FED-A0E6-61F8BCF3DCCF}">
      <dgm:prSet/>
      <dgm:spPr/>
      <dgm:t>
        <a:bodyPr/>
        <a:lstStyle/>
        <a:p>
          <a:endParaRPr lang="ru-RU"/>
        </a:p>
      </dgm:t>
    </dgm:pt>
    <dgm:pt modelId="{106299DA-80FD-4C62-A26D-A59C26B30FEF}" type="sibTrans" cxnId="{9B9A22CE-15AD-4FED-A0E6-61F8BCF3DCCF}">
      <dgm:prSet/>
      <dgm:spPr/>
      <dgm:t>
        <a:bodyPr/>
        <a:lstStyle/>
        <a:p>
          <a:endParaRPr lang="ru-RU"/>
        </a:p>
      </dgm:t>
    </dgm:pt>
    <dgm:pt modelId="{F54F17EF-EC8B-4357-94F1-9BA12B946366}">
      <dgm:prSet/>
      <dgm:spPr/>
      <dgm:t>
        <a:bodyPr/>
        <a:lstStyle/>
        <a:p>
          <a:r>
            <a:rPr lang="ru-RU" dirty="0"/>
            <a:t>Оценка спонтанной речи</a:t>
          </a:r>
        </a:p>
      </dgm:t>
    </dgm:pt>
    <dgm:pt modelId="{3F804975-2FB2-4A79-A64D-57250D152E8A}" type="parTrans" cxnId="{2BBC9356-5429-4C12-96C9-6BAE0CCEAEC0}">
      <dgm:prSet/>
      <dgm:spPr/>
      <dgm:t>
        <a:bodyPr/>
        <a:lstStyle/>
        <a:p>
          <a:endParaRPr lang="ru-RU"/>
        </a:p>
      </dgm:t>
    </dgm:pt>
    <dgm:pt modelId="{399FF65A-BA74-4EAA-AB14-BE0A0B283A3D}" type="sibTrans" cxnId="{2BBC9356-5429-4C12-96C9-6BAE0CCEAEC0}">
      <dgm:prSet/>
      <dgm:spPr/>
      <dgm:t>
        <a:bodyPr/>
        <a:lstStyle/>
        <a:p>
          <a:endParaRPr lang="ru-RU"/>
        </a:p>
      </dgm:t>
    </dgm:pt>
    <dgm:pt modelId="{A808F10F-D5CD-47B0-A1BD-BE8E4C69122D}">
      <dgm:prSet/>
      <dgm:spPr/>
      <dgm:t>
        <a:bodyPr/>
        <a:lstStyle/>
        <a:p>
          <a:r>
            <a:rPr lang="ru-RU" dirty="0"/>
            <a:t>Пробы на называние</a:t>
          </a:r>
        </a:p>
      </dgm:t>
    </dgm:pt>
    <dgm:pt modelId="{E105F991-E6C3-46EC-A9A5-ADFBCB682699}" type="parTrans" cxnId="{AC5EBB72-DA38-4DAC-96D7-1932AA4A6712}">
      <dgm:prSet/>
      <dgm:spPr/>
      <dgm:t>
        <a:bodyPr/>
        <a:lstStyle/>
        <a:p>
          <a:endParaRPr lang="ru-RU"/>
        </a:p>
      </dgm:t>
    </dgm:pt>
    <dgm:pt modelId="{69276576-4BDD-423F-9E27-ED1D9D5B680A}" type="sibTrans" cxnId="{AC5EBB72-DA38-4DAC-96D7-1932AA4A6712}">
      <dgm:prSet/>
      <dgm:spPr/>
      <dgm:t>
        <a:bodyPr/>
        <a:lstStyle/>
        <a:p>
          <a:endParaRPr lang="ru-RU"/>
        </a:p>
      </dgm:t>
    </dgm:pt>
    <dgm:pt modelId="{FFED21EF-4120-4848-9880-CEC88ABB0430}">
      <dgm:prSet/>
      <dgm:spPr/>
      <dgm:t>
        <a:bodyPr/>
        <a:lstStyle/>
        <a:p>
          <a:r>
            <a:rPr lang="ru-RU" dirty="0"/>
            <a:t>Пробы на понимание</a:t>
          </a:r>
        </a:p>
      </dgm:t>
    </dgm:pt>
    <dgm:pt modelId="{86D6536F-C099-47BF-BC12-02B6BB5D289E}" type="parTrans" cxnId="{2C8724A4-D7D2-4C88-966D-09937F288CF8}">
      <dgm:prSet/>
      <dgm:spPr/>
      <dgm:t>
        <a:bodyPr/>
        <a:lstStyle/>
        <a:p>
          <a:endParaRPr lang="ru-RU"/>
        </a:p>
      </dgm:t>
    </dgm:pt>
    <dgm:pt modelId="{F5B25781-A1DC-4CB7-AE68-1AB9D69E2EB1}" type="sibTrans" cxnId="{2C8724A4-D7D2-4C88-966D-09937F288CF8}">
      <dgm:prSet/>
      <dgm:spPr/>
      <dgm:t>
        <a:bodyPr/>
        <a:lstStyle/>
        <a:p>
          <a:endParaRPr lang="ru-RU"/>
        </a:p>
      </dgm:t>
    </dgm:pt>
    <dgm:pt modelId="{02C0D9CF-EC70-4868-A112-AABEAD5CC9FE}" type="pres">
      <dgm:prSet presAssocID="{A80F5DDB-EBCE-4834-BDEB-3CD89CA7D97B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0CB7A91A-2F6C-42F0-9842-E7301F8E3DDA}" type="pres">
      <dgm:prSet presAssocID="{1999E0D3-20DC-4D4A-A122-35BCD8924C94}" presName="linNode" presStyleCnt="0"/>
      <dgm:spPr/>
    </dgm:pt>
    <dgm:pt modelId="{F8F767A8-A452-48C1-BB0C-3C279C019193}" type="pres">
      <dgm:prSet presAssocID="{1999E0D3-20DC-4D4A-A122-35BCD8924C94}" presName="parentShp" presStyleLbl="node1" presStyleIdx="0" presStyleCnt="4" custLinFactNeighborX="-6176" custLinFactNeighborY="-12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D78884C-973B-4415-8C24-95FD83863309}" type="pres">
      <dgm:prSet presAssocID="{1999E0D3-20DC-4D4A-A122-35BCD8924C94}" presName="childShp" presStyleLbl="bgAccFollowNode1" presStyleIdx="0" presStyleCnt="4" custScaleX="64023" custLinFactNeighborX="-8859" custLinFactNeighborY="-12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A9271B7-F564-4459-95D6-D915C65C3630}" type="pres">
      <dgm:prSet presAssocID="{9FE8148E-55B2-48A8-905E-BBE8382ECD99}" presName="spacing" presStyleCnt="0"/>
      <dgm:spPr/>
    </dgm:pt>
    <dgm:pt modelId="{ED14DC78-6360-4B20-B7F9-ABC1E8843A12}" type="pres">
      <dgm:prSet presAssocID="{269CAB9E-40DE-45DB-BBCA-7FB78A9A49B0}" presName="linNode" presStyleCnt="0"/>
      <dgm:spPr/>
    </dgm:pt>
    <dgm:pt modelId="{51D14533-0CC1-4D6A-8A6B-6BB20EB7F3BA}" type="pres">
      <dgm:prSet presAssocID="{269CAB9E-40DE-45DB-BBCA-7FB78A9A49B0}" presName="parentShp" presStyleLbl="node1" presStyleIdx="1" presStyleCnt="4" custLinFactNeighborX="-5231" custLinFactNeighborY="-339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B42C8A0-092A-4D7D-B766-6A1234427067}" type="pres">
      <dgm:prSet presAssocID="{269CAB9E-40DE-45DB-BBCA-7FB78A9A49B0}" presName="childShp" presStyleLbl="bgAccFollowNode1" presStyleIdx="1" presStyleCnt="4" custScaleX="65913" custLinFactNeighborX="-7442" custLinFactNeighborY="-765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6F8297E-4F46-40A6-A5D9-E8EE0B7414CD}" type="pres">
      <dgm:prSet presAssocID="{2B298376-05F5-4931-A311-C250CEAE522F}" presName="spacing" presStyleCnt="0"/>
      <dgm:spPr/>
    </dgm:pt>
    <dgm:pt modelId="{D2BD26A2-3254-46D0-967E-D94029A194B8}" type="pres">
      <dgm:prSet presAssocID="{99973512-2E03-48F8-929F-14618BC49553}" presName="linNode" presStyleCnt="0"/>
      <dgm:spPr/>
    </dgm:pt>
    <dgm:pt modelId="{370FE319-8A13-46F2-8413-7BF2069571EA}" type="pres">
      <dgm:prSet presAssocID="{99973512-2E03-48F8-929F-14618BC49553}" presName="parentShp" presStyleLbl="node1" presStyleIdx="2" presStyleCnt="4" custLinFactNeighborX="-5231" custLinFactNeighborY="-667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FDC380C-B856-4E21-9A6B-54746EC3D94E}" type="pres">
      <dgm:prSet presAssocID="{99973512-2E03-48F8-929F-14618BC49553}" presName="childShp" presStyleLbl="bgAccFollowNode1" presStyleIdx="2" presStyleCnt="4" custScaleX="65913" custLinFactNeighborX="-7442" custLinFactNeighborY="-667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7D8CD0C-6CE1-4171-9ECB-36840870A5D1}" type="pres">
      <dgm:prSet presAssocID="{629DC863-114A-4CDD-A73B-6F47E8235EDD}" presName="spacing" presStyleCnt="0"/>
      <dgm:spPr/>
    </dgm:pt>
    <dgm:pt modelId="{D1646E0E-2EDA-4858-A057-6160F72C7C12}" type="pres">
      <dgm:prSet presAssocID="{9348DB14-A466-4273-BAE5-0DF06FE30ABC}" presName="linNode" presStyleCnt="0"/>
      <dgm:spPr/>
    </dgm:pt>
    <dgm:pt modelId="{984FD97F-EB47-4E3C-AB00-1979A07D2472}" type="pres">
      <dgm:prSet presAssocID="{9348DB14-A466-4273-BAE5-0DF06FE30ABC}" presName="parentShp" presStyleLbl="node1" presStyleIdx="3" presStyleCnt="4" custLinFactNeighborX="-5231" custLinFactNeighborY="-231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EF4E66C-FF3A-4AA4-9FBF-43E3F3A58AD3}" type="pres">
      <dgm:prSet presAssocID="{9348DB14-A466-4273-BAE5-0DF06FE30ABC}" presName="childShp" presStyleLbl="bgAccFollowNode1" presStyleIdx="3" presStyleCnt="4" custScaleX="67960" custLinFactNeighborX="-7442" custLinFactNeighborY="-231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EF67CF0-4666-4248-8EB5-7871E220EDCC}" type="presOf" srcId="{A808F10F-D5CD-47B0-A1BD-BE8E4C69122D}" destId="{5EF4E66C-FF3A-4AA4-9FBF-43E3F3A58AD3}" srcOrd="0" destOrd="1" presId="urn:microsoft.com/office/officeart/2005/8/layout/vList6"/>
    <dgm:cxn modelId="{7F262014-88FF-4406-B7B9-FBAA38799A6B}" srcId="{1999E0D3-20DC-4D4A-A122-35BCD8924C94}" destId="{889E9247-3929-456C-8656-95B03097B9F1}" srcOrd="2" destOrd="0" parTransId="{97454BC7-16B6-46C3-96E3-7EF712B4E351}" sibTransId="{9605314C-34DA-461F-BC36-F5C256880D00}"/>
    <dgm:cxn modelId="{3C4D6E0A-246C-400D-8E9B-B66DC7E55FF8}" type="presOf" srcId="{F54F17EF-EC8B-4357-94F1-9BA12B946366}" destId="{5EF4E66C-FF3A-4AA4-9FBF-43E3F3A58AD3}" srcOrd="0" destOrd="0" presId="urn:microsoft.com/office/officeart/2005/8/layout/vList6"/>
    <dgm:cxn modelId="{E383E67D-0B75-44BE-A192-767886D624FB}" type="presOf" srcId="{269CAB9E-40DE-45DB-BBCA-7FB78A9A49B0}" destId="{51D14533-0CC1-4D6A-8A6B-6BB20EB7F3BA}" srcOrd="0" destOrd="0" presId="urn:microsoft.com/office/officeart/2005/8/layout/vList6"/>
    <dgm:cxn modelId="{44CD24D8-9626-4538-82F1-96C3A339A430}" srcId="{269CAB9E-40DE-45DB-BBCA-7FB78A9A49B0}" destId="{08C81C31-DC5B-4C58-9FEE-B28DE7AC0204}" srcOrd="2" destOrd="0" parTransId="{B4516E37-79CE-4DE9-BF12-73B8D636A5AF}" sibTransId="{38BED774-0E9F-43E7-A657-DA11C7543021}"/>
    <dgm:cxn modelId="{4C826299-C1FE-474E-AACE-B19D6485E3E2}" srcId="{A80F5DDB-EBCE-4834-BDEB-3CD89CA7D97B}" destId="{99973512-2E03-48F8-929F-14618BC49553}" srcOrd="2" destOrd="0" parTransId="{A42D1A76-D9E9-4D42-9F3E-721D8EC3382C}" sibTransId="{629DC863-114A-4CDD-A73B-6F47E8235EDD}"/>
    <dgm:cxn modelId="{172B0904-0EA9-42BC-A2E2-17B8F0F8F5BF}" type="presOf" srcId="{F5D121F7-0FCB-4336-880A-1552FBEF905C}" destId="{0B42C8A0-092A-4D7D-B766-6A1234427067}" srcOrd="0" destOrd="0" presId="urn:microsoft.com/office/officeart/2005/8/layout/vList6"/>
    <dgm:cxn modelId="{636D4A3A-FC8D-4B11-9FB8-6CC0D4FADEC3}" type="presOf" srcId="{889E9247-3929-456C-8656-95B03097B9F1}" destId="{FD78884C-973B-4415-8C24-95FD83863309}" srcOrd="0" destOrd="2" presId="urn:microsoft.com/office/officeart/2005/8/layout/vList6"/>
    <dgm:cxn modelId="{219952DD-E1CA-4C79-B988-0AFFD912C4E4}" srcId="{99973512-2E03-48F8-929F-14618BC49553}" destId="{AB5A1FB6-D9C5-4683-B7B9-E709EA31D6D9}" srcOrd="1" destOrd="0" parTransId="{13AF2497-4A45-4186-9947-2E67F231AF7C}" sibTransId="{07959881-951C-4350-A50B-3B1279028FE3}"/>
    <dgm:cxn modelId="{9F4F5027-7566-400C-B838-56DC7E46074B}" srcId="{A80F5DDB-EBCE-4834-BDEB-3CD89CA7D97B}" destId="{269CAB9E-40DE-45DB-BBCA-7FB78A9A49B0}" srcOrd="1" destOrd="0" parTransId="{5346EDE3-463F-4E94-A31E-DF5B0E4921D1}" sibTransId="{2B298376-05F5-4931-A311-C250CEAE522F}"/>
    <dgm:cxn modelId="{B34F5C8A-02CB-4FD2-89CE-D5B4525935EA}" type="presOf" srcId="{FFED21EF-4120-4848-9880-CEC88ABB0430}" destId="{5EF4E66C-FF3A-4AA4-9FBF-43E3F3A58AD3}" srcOrd="0" destOrd="2" presId="urn:microsoft.com/office/officeart/2005/8/layout/vList6"/>
    <dgm:cxn modelId="{0331FE86-3332-4A9B-B1F7-F415CC110A9E}" type="presOf" srcId="{1999E0D3-20DC-4D4A-A122-35BCD8924C94}" destId="{F8F767A8-A452-48C1-BB0C-3C279C019193}" srcOrd="0" destOrd="0" presId="urn:microsoft.com/office/officeart/2005/8/layout/vList6"/>
    <dgm:cxn modelId="{F53981B8-DEE3-48B0-9A80-119A8DB20661}" type="presOf" srcId="{AB5A1FB6-D9C5-4683-B7B9-E709EA31D6D9}" destId="{3FDC380C-B856-4E21-9A6B-54746EC3D94E}" srcOrd="0" destOrd="1" presId="urn:microsoft.com/office/officeart/2005/8/layout/vList6"/>
    <dgm:cxn modelId="{84CD307B-838C-4D1E-8DE6-987DAE44DC47}" srcId="{269CAB9E-40DE-45DB-BBCA-7FB78A9A49B0}" destId="{0BC2C375-BD44-49B3-B9A6-C2BD372039D8}" srcOrd="1" destOrd="0" parTransId="{1D699DC3-00A3-4C68-8514-05809D536876}" sibTransId="{4074E640-578F-42B3-A675-72B3D3230F64}"/>
    <dgm:cxn modelId="{EC5E4CFA-1DE8-486E-B471-EAEAFDF7A1F9}" type="presOf" srcId="{9348DB14-A466-4273-BAE5-0DF06FE30ABC}" destId="{984FD97F-EB47-4E3C-AB00-1979A07D2472}" srcOrd="0" destOrd="0" presId="urn:microsoft.com/office/officeart/2005/8/layout/vList6"/>
    <dgm:cxn modelId="{2BBC9356-5429-4C12-96C9-6BAE0CCEAEC0}" srcId="{9348DB14-A466-4273-BAE5-0DF06FE30ABC}" destId="{F54F17EF-EC8B-4357-94F1-9BA12B946366}" srcOrd="0" destOrd="0" parTransId="{3F804975-2FB2-4A79-A64D-57250D152E8A}" sibTransId="{399FF65A-BA74-4EAA-AB14-BE0A0B283A3D}"/>
    <dgm:cxn modelId="{AC5EBB72-DA38-4DAC-96D7-1932AA4A6712}" srcId="{9348DB14-A466-4273-BAE5-0DF06FE30ABC}" destId="{A808F10F-D5CD-47B0-A1BD-BE8E4C69122D}" srcOrd="1" destOrd="0" parTransId="{E105F991-E6C3-46EC-A9A5-ADFBCB682699}" sibTransId="{69276576-4BDD-423F-9E27-ED1D9D5B680A}"/>
    <dgm:cxn modelId="{AABF433D-9C79-497D-AA9B-95D710FEB18B}" srcId="{1999E0D3-20DC-4D4A-A122-35BCD8924C94}" destId="{8C9520FA-7CFF-4A3E-B16C-AC3DCF2E2AD8}" srcOrd="0" destOrd="0" parTransId="{130B54CA-88E5-44E9-A794-ACBF399AEED0}" sibTransId="{ED0EA299-316B-4694-8906-408D18E9A586}"/>
    <dgm:cxn modelId="{4A5F42D3-F938-476C-8962-EBECE90FBF17}" type="presOf" srcId="{8C9520FA-7CFF-4A3E-B16C-AC3DCF2E2AD8}" destId="{FD78884C-973B-4415-8C24-95FD83863309}" srcOrd="0" destOrd="0" presId="urn:microsoft.com/office/officeart/2005/8/layout/vList6"/>
    <dgm:cxn modelId="{865B085B-8A8C-4D20-9ECF-FEB61BD306A1}" type="presOf" srcId="{167AEA88-463A-41F6-9404-571C07EB7A13}" destId="{3FDC380C-B856-4E21-9A6B-54746EC3D94E}" srcOrd="0" destOrd="2" presId="urn:microsoft.com/office/officeart/2005/8/layout/vList6"/>
    <dgm:cxn modelId="{F6033822-0869-4D4C-8CA7-67647C198DA1}" srcId="{1999E0D3-20DC-4D4A-A122-35BCD8924C94}" destId="{5CBAB1E3-75C7-4F69-A0D6-847697F525E5}" srcOrd="1" destOrd="0" parTransId="{BF117B4E-0F88-4881-A714-021AE41BBF89}" sibTransId="{C2B51C64-C787-4569-86E8-99141572A1C5}"/>
    <dgm:cxn modelId="{14AEEA0A-9835-4D2A-A526-ECCFD5FAA428}" type="presOf" srcId="{50E6C588-A71C-4493-962E-9B4670DFE061}" destId="{3FDC380C-B856-4E21-9A6B-54746EC3D94E}" srcOrd="0" destOrd="0" presId="urn:microsoft.com/office/officeart/2005/8/layout/vList6"/>
    <dgm:cxn modelId="{45636BA1-B179-457A-8A1B-62C22C85072A}" srcId="{269CAB9E-40DE-45DB-BBCA-7FB78A9A49B0}" destId="{F5D121F7-0FCB-4336-880A-1552FBEF905C}" srcOrd="0" destOrd="0" parTransId="{8BA033BF-60DA-4C62-8183-A2A1E1CA25CE}" sibTransId="{C9A3798E-DA4B-4837-B36C-FF50A7A4A30B}"/>
    <dgm:cxn modelId="{9B9A22CE-15AD-4FED-A0E6-61F8BCF3DCCF}" srcId="{99973512-2E03-48F8-929F-14618BC49553}" destId="{167AEA88-463A-41F6-9404-571C07EB7A13}" srcOrd="2" destOrd="0" parTransId="{013EE7BE-44AE-4ED7-A9E5-9257D37DFB75}" sibTransId="{106299DA-80FD-4C62-A26D-A59C26B30FEF}"/>
    <dgm:cxn modelId="{DD41B19C-1DD9-4592-9AD9-1B21FC43A82E}" type="presOf" srcId="{5CBAB1E3-75C7-4F69-A0D6-847697F525E5}" destId="{FD78884C-973B-4415-8C24-95FD83863309}" srcOrd="0" destOrd="1" presId="urn:microsoft.com/office/officeart/2005/8/layout/vList6"/>
    <dgm:cxn modelId="{AF6609D7-7289-4395-970A-9803E3CF2224}" type="presOf" srcId="{99973512-2E03-48F8-929F-14618BC49553}" destId="{370FE319-8A13-46F2-8413-7BF2069571EA}" srcOrd="0" destOrd="0" presId="urn:microsoft.com/office/officeart/2005/8/layout/vList6"/>
    <dgm:cxn modelId="{2C8724A4-D7D2-4C88-966D-09937F288CF8}" srcId="{9348DB14-A466-4273-BAE5-0DF06FE30ABC}" destId="{FFED21EF-4120-4848-9880-CEC88ABB0430}" srcOrd="2" destOrd="0" parTransId="{86D6536F-C099-47BF-BC12-02B6BB5D289E}" sibTransId="{F5B25781-A1DC-4CB7-AE68-1AB9D69E2EB1}"/>
    <dgm:cxn modelId="{56CAA54C-B9EB-4F6B-8F79-8D53A874E35B}" type="presOf" srcId="{A80F5DDB-EBCE-4834-BDEB-3CD89CA7D97B}" destId="{02C0D9CF-EC70-4868-A112-AABEAD5CC9FE}" srcOrd="0" destOrd="0" presId="urn:microsoft.com/office/officeart/2005/8/layout/vList6"/>
    <dgm:cxn modelId="{ED87254F-E671-43ED-A38B-765CFB0E8455}" type="presOf" srcId="{08C81C31-DC5B-4C58-9FEE-B28DE7AC0204}" destId="{0B42C8A0-092A-4D7D-B766-6A1234427067}" srcOrd="0" destOrd="2" presId="urn:microsoft.com/office/officeart/2005/8/layout/vList6"/>
    <dgm:cxn modelId="{E322F2AD-4EF8-4073-97BA-8CE26220FDD9}" srcId="{A80F5DDB-EBCE-4834-BDEB-3CD89CA7D97B}" destId="{1999E0D3-20DC-4D4A-A122-35BCD8924C94}" srcOrd="0" destOrd="0" parTransId="{E44E078B-1995-4298-BFDA-1D3D6A062393}" sibTransId="{9FE8148E-55B2-48A8-905E-BBE8382ECD99}"/>
    <dgm:cxn modelId="{486D3945-8E62-4BBE-BFCF-248E985792E5}" srcId="{99973512-2E03-48F8-929F-14618BC49553}" destId="{50E6C588-A71C-4493-962E-9B4670DFE061}" srcOrd="0" destOrd="0" parTransId="{EC6A7E85-F33F-42DF-BC5A-43F83AEEB0A4}" sibTransId="{59E47B04-C3FF-4885-99D4-4030445847EF}"/>
    <dgm:cxn modelId="{640AD230-16DE-45F7-AF96-8AC1BD71A03F}" srcId="{A80F5DDB-EBCE-4834-BDEB-3CD89CA7D97B}" destId="{9348DB14-A466-4273-BAE5-0DF06FE30ABC}" srcOrd="3" destOrd="0" parTransId="{7AF5506E-7619-4A87-B2FA-10A691AFF0F7}" sibTransId="{43BC5D46-0890-45E6-BEE7-DE311B4FE2FB}"/>
    <dgm:cxn modelId="{0471F3C5-FB39-458B-854D-96FC3FD595E5}" type="presOf" srcId="{0BC2C375-BD44-49B3-B9A6-C2BD372039D8}" destId="{0B42C8A0-092A-4D7D-B766-6A1234427067}" srcOrd="0" destOrd="1" presId="urn:microsoft.com/office/officeart/2005/8/layout/vList6"/>
    <dgm:cxn modelId="{5AC502B9-1EDD-4639-A212-6E724D196784}" type="presParOf" srcId="{02C0D9CF-EC70-4868-A112-AABEAD5CC9FE}" destId="{0CB7A91A-2F6C-42F0-9842-E7301F8E3DDA}" srcOrd="0" destOrd="0" presId="urn:microsoft.com/office/officeart/2005/8/layout/vList6"/>
    <dgm:cxn modelId="{BB1B40F3-5737-4F29-9833-EB96F1B8BD36}" type="presParOf" srcId="{0CB7A91A-2F6C-42F0-9842-E7301F8E3DDA}" destId="{F8F767A8-A452-48C1-BB0C-3C279C019193}" srcOrd="0" destOrd="0" presId="urn:microsoft.com/office/officeart/2005/8/layout/vList6"/>
    <dgm:cxn modelId="{A529C38D-9F3A-4C90-A4D4-B1C2EBF4A284}" type="presParOf" srcId="{0CB7A91A-2F6C-42F0-9842-E7301F8E3DDA}" destId="{FD78884C-973B-4415-8C24-95FD83863309}" srcOrd="1" destOrd="0" presId="urn:microsoft.com/office/officeart/2005/8/layout/vList6"/>
    <dgm:cxn modelId="{73DDE03C-2CC3-47D7-BB53-D63C0A4F84E0}" type="presParOf" srcId="{02C0D9CF-EC70-4868-A112-AABEAD5CC9FE}" destId="{CA9271B7-F564-4459-95D6-D915C65C3630}" srcOrd="1" destOrd="0" presId="urn:microsoft.com/office/officeart/2005/8/layout/vList6"/>
    <dgm:cxn modelId="{878191DF-E824-48DC-9D59-115E4C1262CF}" type="presParOf" srcId="{02C0D9CF-EC70-4868-A112-AABEAD5CC9FE}" destId="{ED14DC78-6360-4B20-B7F9-ABC1E8843A12}" srcOrd="2" destOrd="0" presId="urn:microsoft.com/office/officeart/2005/8/layout/vList6"/>
    <dgm:cxn modelId="{07D89DFE-831E-4E15-874C-2897DECECCBC}" type="presParOf" srcId="{ED14DC78-6360-4B20-B7F9-ABC1E8843A12}" destId="{51D14533-0CC1-4D6A-8A6B-6BB20EB7F3BA}" srcOrd="0" destOrd="0" presId="urn:microsoft.com/office/officeart/2005/8/layout/vList6"/>
    <dgm:cxn modelId="{B3E64C16-6E40-4851-BC8E-6354E94D6CB4}" type="presParOf" srcId="{ED14DC78-6360-4B20-B7F9-ABC1E8843A12}" destId="{0B42C8A0-092A-4D7D-B766-6A1234427067}" srcOrd="1" destOrd="0" presId="urn:microsoft.com/office/officeart/2005/8/layout/vList6"/>
    <dgm:cxn modelId="{BAEF0521-215B-4094-B74F-DB89864AF538}" type="presParOf" srcId="{02C0D9CF-EC70-4868-A112-AABEAD5CC9FE}" destId="{66F8297E-4F46-40A6-A5D9-E8EE0B7414CD}" srcOrd="3" destOrd="0" presId="urn:microsoft.com/office/officeart/2005/8/layout/vList6"/>
    <dgm:cxn modelId="{BEFA22EF-FF40-4A54-93A4-8027597CCC8B}" type="presParOf" srcId="{02C0D9CF-EC70-4868-A112-AABEAD5CC9FE}" destId="{D2BD26A2-3254-46D0-967E-D94029A194B8}" srcOrd="4" destOrd="0" presId="urn:microsoft.com/office/officeart/2005/8/layout/vList6"/>
    <dgm:cxn modelId="{95ACA0DE-8023-43E0-BFEA-552B55DDB4A9}" type="presParOf" srcId="{D2BD26A2-3254-46D0-967E-D94029A194B8}" destId="{370FE319-8A13-46F2-8413-7BF2069571EA}" srcOrd="0" destOrd="0" presId="urn:microsoft.com/office/officeart/2005/8/layout/vList6"/>
    <dgm:cxn modelId="{56509B21-1CDC-49A5-9892-DC67E7E008CE}" type="presParOf" srcId="{D2BD26A2-3254-46D0-967E-D94029A194B8}" destId="{3FDC380C-B856-4E21-9A6B-54746EC3D94E}" srcOrd="1" destOrd="0" presId="urn:microsoft.com/office/officeart/2005/8/layout/vList6"/>
    <dgm:cxn modelId="{FF65E757-608C-4A84-BCAA-86F9ACECCB73}" type="presParOf" srcId="{02C0D9CF-EC70-4868-A112-AABEAD5CC9FE}" destId="{77D8CD0C-6CE1-4171-9ECB-36840870A5D1}" srcOrd="5" destOrd="0" presId="urn:microsoft.com/office/officeart/2005/8/layout/vList6"/>
    <dgm:cxn modelId="{5EC16363-B1E6-45B1-BBA6-D7E57DCDD04F}" type="presParOf" srcId="{02C0D9CF-EC70-4868-A112-AABEAD5CC9FE}" destId="{D1646E0E-2EDA-4858-A057-6160F72C7C12}" srcOrd="6" destOrd="0" presId="urn:microsoft.com/office/officeart/2005/8/layout/vList6"/>
    <dgm:cxn modelId="{0719705A-C2A1-46D6-98F9-B9056A5669BF}" type="presParOf" srcId="{D1646E0E-2EDA-4858-A057-6160F72C7C12}" destId="{984FD97F-EB47-4E3C-AB00-1979A07D2472}" srcOrd="0" destOrd="0" presId="urn:microsoft.com/office/officeart/2005/8/layout/vList6"/>
    <dgm:cxn modelId="{774D2B72-0989-444F-A65C-5537787107C0}" type="presParOf" srcId="{D1646E0E-2EDA-4858-A057-6160F72C7C12}" destId="{5EF4E66C-FF3A-4AA4-9FBF-43E3F3A58AD3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36457959-DD86-4108-85CD-76391ABD9C5C}" type="doc">
      <dgm:prSet loTypeId="urn:microsoft.com/office/officeart/2005/8/layout/lProcess2" loCatId="list" qsTypeId="urn:microsoft.com/office/officeart/2005/8/quickstyle/3d1" qsCatId="3D" csTypeId="urn:microsoft.com/office/officeart/2005/8/colors/colorful1#6" csCatId="colorful" phldr="1"/>
      <dgm:spPr/>
      <dgm:t>
        <a:bodyPr/>
        <a:lstStyle/>
        <a:p>
          <a:endParaRPr lang="ru-RU"/>
        </a:p>
      </dgm:t>
    </dgm:pt>
    <dgm:pt modelId="{82865056-8255-446E-8E38-04B3D8783FEE}">
      <dgm:prSet phldrT="[Текст]" phldr="0" custT="1"/>
      <dgm:spPr/>
      <dgm:t>
        <a:bodyPr/>
        <a:lstStyle/>
        <a:p>
          <a:r>
            <a:rPr lang="ru-RU" sz="1400" dirty="0"/>
            <a:t>Предметная агнозия</a:t>
          </a:r>
        </a:p>
      </dgm:t>
    </dgm:pt>
    <dgm:pt modelId="{6AB3C4F0-1BD0-47A6-B6B5-B438CB6AFEAF}" type="parTrans" cxnId="{91EF986F-4B62-42B9-9FB2-B66250A2E6C0}">
      <dgm:prSet/>
      <dgm:spPr/>
      <dgm:t>
        <a:bodyPr/>
        <a:lstStyle/>
        <a:p>
          <a:endParaRPr lang="ru-RU"/>
        </a:p>
      </dgm:t>
    </dgm:pt>
    <dgm:pt modelId="{EB93BFEA-8DE5-4E30-9FA8-4E0D7E64DBA8}" type="sibTrans" cxnId="{91EF986F-4B62-42B9-9FB2-B66250A2E6C0}">
      <dgm:prSet/>
      <dgm:spPr/>
      <dgm:t>
        <a:bodyPr/>
        <a:lstStyle/>
        <a:p>
          <a:endParaRPr lang="ru-RU"/>
        </a:p>
      </dgm:t>
    </dgm:pt>
    <dgm:pt modelId="{F58A7DB8-61B7-4919-BBD0-A995D94303C2}">
      <dgm:prSet phldrT="[Текст]" custT="1"/>
      <dgm:spPr/>
      <dgm:t>
        <a:bodyPr/>
        <a:lstStyle/>
        <a:p>
          <a:r>
            <a:rPr lang="ru-RU" sz="1400" dirty="0">
              <a:latin typeface="+mj-lt"/>
            </a:rPr>
            <a:t>неспособность узнавать предметы, хотя человек видит их и может описать их характеристики (цвет, форма).</a:t>
          </a:r>
          <a:endParaRPr lang="ru-RU" sz="1400" dirty="0"/>
        </a:p>
      </dgm:t>
    </dgm:pt>
    <dgm:pt modelId="{0BD60BF7-D62F-432E-9CEB-1A913D100BE0}" type="parTrans" cxnId="{DD294912-6BBA-46D1-B0BE-1349AF9905E0}">
      <dgm:prSet/>
      <dgm:spPr/>
      <dgm:t>
        <a:bodyPr/>
        <a:lstStyle/>
        <a:p>
          <a:endParaRPr lang="ru-RU"/>
        </a:p>
      </dgm:t>
    </dgm:pt>
    <dgm:pt modelId="{F5622B41-5C81-4D35-BF63-0539D84AA1C2}" type="sibTrans" cxnId="{DD294912-6BBA-46D1-B0BE-1349AF9905E0}">
      <dgm:prSet/>
      <dgm:spPr/>
      <dgm:t>
        <a:bodyPr/>
        <a:lstStyle/>
        <a:p>
          <a:endParaRPr lang="ru-RU"/>
        </a:p>
      </dgm:t>
    </dgm:pt>
    <dgm:pt modelId="{4D685E3C-57D0-49F1-A050-D24610B8552E}">
      <dgm:prSet phldrT="[Текст]" phldr="0" custT="1"/>
      <dgm:spPr/>
      <dgm:t>
        <a:bodyPr/>
        <a:lstStyle/>
        <a:p>
          <a:r>
            <a:rPr lang="ru-RU" sz="1400" dirty="0"/>
            <a:t>Лицевая агнозия</a:t>
          </a:r>
        </a:p>
      </dgm:t>
    </dgm:pt>
    <dgm:pt modelId="{0E1DBA03-FD84-4D43-A32D-F83FAD2330C9}" type="parTrans" cxnId="{781079C0-F0C7-43EE-AF6A-2DE6B64B7421}">
      <dgm:prSet/>
      <dgm:spPr/>
      <dgm:t>
        <a:bodyPr/>
        <a:lstStyle/>
        <a:p>
          <a:endParaRPr lang="ru-RU"/>
        </a:p>
      </dgm:t>
    </dgm:pt>
    <dgm:pt modelId="{43ED0FDC-4208-4D01-9AE7-06230B9A305E}" type="sibTrans" cxnId="{781079C0-F0C7-43EE-AF6A-2DE6B64B7421}">
      <dgm:prSet/>
      <dgm:spPr/>
      <dgm:t>
        <a:bodyPr/>
        <a:lstStyle/>
        <a:p>
          <a:endParaRPr lang="ru-RU"/>
        </a:p>
      </dgm:t>
    </dgm:pt>
    <dgm:pt modelId="{456C71E6-65C5-41D5-9019-236004671093}">
      <dgm:prSet phldrT="[Текст]" custT="1"/>
      <dgm:spPr/>
      <dgm:t>
        <a:bodyPr/>
        <a:lstStyle/>
        <a:p>
          <a:r>
            <a:rPr lang="ru-RU" sz="1400" dirty="0">
              <a:latin typeface="+mj-lt"/>
            </a:rPr>
            <a:t>неспособность </a:t>
          </a:r>
          <a:r>
            <a:rPr lang="ru-RU" sz="1400" b="0" i="0" dirty="0"/>
            <a:t>распознавать человеческие лица</a:t>
          </a:r>
          <a:endParaRPr lang="ru-RU" sz="1400" b="0" dirty="0"/>
        </a:p>
      </dgm:t>
    </dgm:pt>
    <dgm:pt modelId="{B5A43819-0E17-4B1C-9848-9C8B97612ABE}" type="parTrans" cxnId="{9355991A-4048-446F-8FC0-23F1880C8AD6}">
      <dgm:prSet/>
      <dgm:spPr/>
      <dgm:t>
        <a:bodyPr/>
        <a:lstStyle/>
        <a:p>
          <a:endParaRPr lang="ru-RU"/>
        </a:p>
      </dgm:t>
    </dgm:pt>
    <dgm:pt modelId="{02416BA4-3B44-4D46-B51E-FEB957F3CC50}" type="sibTrans" cxnId="{9355991A-4048-446F-8FC0-23F1880C8AD6}">
      <dgm:prSet/>
      <dgm:spPr/>
      <dgm:t>
        <a:bodyPr/>
        <a:lstStyle/>
        <a:p>
          <a:endParaRPr lang="ru-RU"/>
        </a:p>
      </dgm:t>
    </dgm:pt>
    <dgm:pt modelId="{10ECF2B9-29ED-4704-A197-C14236B04E8A}">
      <dgm:prSet phldrT="[Текст]" phldr="0" custT="1"/>
      <dgm:spPr/>
      <dgm:t>
        <a:bodyPr/>
        <a:lstStyle/>
        <a:p>
          <a:r>
            <a:rPr lang="ru-RU" sz="1400" dirty="0"/>
            <a:t>Цветовой гнозис</a:t>
          </a:r>
        </a:p>
      </dgm:t>
    </dgm:pt>
    <dgm:pt modelId="{264B365E-B658-473E-BFF9-819C0289972C}" type="parTrans" cxnId="{12479A13-CCC6-4F64-91C6-5B0E08A22253}">
      <dgm:prSet/>
      <dgm:spPr/>
      <dgm:t>
        <a:bodyPr/>
        <a:lstStyle/>
        <a:p>
          <a:endParaRPr lang="ru-RU"/>
        </a:p>
      </dgm:t>
    </dgm:pt>
    <dgm:pt modelId="{8052F0AB-40ED-4E58-99BA-D58128F0BE18}" type="sibTrans" cxnId="{12479A13-CCC6-4F64-91C6-5B0E08A22253}">
      <dgm:prSet/>
      <dgm:spPr/>
      <dgm:t>
        <a:bodyPr/>
        <a:lstStyle/>
        <a:p>
          <a:endParaRPr lang="ru-RU"/>
        </a:p>
      </dgm:t>
    </dgm:pt>
    <dgm:pt modelId="{5B18BB5B-7961-49F6-B0DA-8DD108B4DC59}">
      <dgm:prSet phldrT="[Текст]" custT="1"/>
      <dgm:spPr/>
      <dgm:t>
        <a:bodyPr/>
        <a:lstStyle/>
        <a:p>
          <a:r>
            <a:rPr lang="ru-RU" sz="1400" dirty="0">
              <a:latin typeface="+mj-lt"/>
            </a:rPr>
            <a:t>неспособность узнавать и называть цвета.</a:t>
          </a:r>
          <a:endParaRPr lang="ru-RU" sz="1400" dirty="0"/>
        </a:p>
      </dgm:t>
    </dgm:pt>
    <dgm:pt modelId="{467D8335-4FDE-4C1F-81C6-6723A43A361F}" type="parTrans" cxnId="{501BFC3B-8C8A-4DCA-9FC5-061ABCEE4526}">
      <dgm:prSet/>
      <dgm:spPr/>
      <dgm:t>
        <a:bodyPr/>
        <a:lstStyle/>
        <a:p>
          <a:endParaRPr lang="ru-RU"/>
        </a:p>
      </dgm:t>
    </dgm:pt>
    <dgm:pt modelId="{E8F89D53-3842-45DF-BD41-0C49C114B051}" type="sibTrans" cxnId="{501BFC3B-8C8A-4DCA-9FC5-061ABCEE4526}">
      <dgm:prSet/>
      <dgm:spPr/>
      <dgm:t>
        <a:bodyPr/>
        <a:lstStyle/>
        <a:p>
          <a:endParaRPr lang="ru-RU"/>
        </a:p>
      </dgm:t>
    </dgm:pt>
    <dgm:pt modelId="{5D3738EE-DF7C-4D9E-BFB2-8A14A79EACF0}">
      <dgm:prSet phldrT="[Текст]" phldr="0" custT="1"/>
      <dgm:spPr/>
      <dgm:t>
        <a:bodyPr/>
        <a:lstStyle/>
        <a:p>
          <a:r>
            <a:rPr lang="ru-RU" sz="1400"/>
            <a:t>Пространственный гнозис</a:t>
          </a:r>
          <a:endParaRPr lang="ru-RU" sz="1400" dirty="0"/>
        </a:p>
      </dgm:t>
    </dgm:pt>
    <dgm:pt modelId="{7F0AF7BB-7108-4B54-AB42-BAAE5F0DD7BE}" type="parTrans" cxnId="{4DDACFA6-06E9-4524-A0F5-2A61CBFDDA77}">
      <dgm:prSet/>
      <dgm:spPr/>
      <dgm:t>
        <a:bodyPr/>
        <a:lstStyle/>
        <a:p>
          <a:endParaRPr lang="ru-RU"/>
        </a:p>
      </dgm:t>
    </dgm:pt>
    <dgm:pt modelId="{DA26A02F-B8CE-4B7E-9980-B4B6204F6047}" type="sibTrans" cxnId="{4DDACFA6-06E9-4524-A0F5-2A61CBFDDA77}">
      <dgm:prSet/>
      <dgm:spPr/>
      <dgm:t>
        <a:bodyPr/>
        <a:lstStyle/>
        <a:p>
          <a:endParaRPr lang="ru-RU"/>
        </a:p>
      </dgm:t>
    </dgm:pt>
    <dgm:pt modelId="{973EACE4-8F2C-4E0A-874B-607FFB1ABB99}">
      <dgm:prSet phldrT="[Текст]" phldr="0" custT="1"/>
      <dgm:spPr/>
      <dgm:t>
        <a:bodyPr/>
        <a:lstStyle/>
        <a:p>
          <a:r>
            <a:rPr lang="ru-RU" sz="1400" dirty="0">
              <a:latin typeface="+mj-lt"/>
            </a:rPr>
            <a:t>трудности в ориентации в пространстве, определении местоположения объектов, понимании карт.</a:t>
          </a:r>
          <a:endParaRPr lang="ru-RU" sz="1400" dirty="0"/>
        </a:p>
      </dgm:t>
    </dgm:pt>
    <dgm:pt modelId="{F834D380-EDA1-47D0-83BD-3646CB896F4D}" type="parTrans" cxnId="{087542D3-3464-45A3-BB4F-F67CB32EC2FE}">
      <dgm:prSet/>
      <dgm:spPr/>
      <dgm:t>
        <a:bodyPr/>
        <a:lstStyle/>
        <a:p>
          <a:endParaRPr lang="ru-RU"/>
        </a:p>
      </dgm:t>
    </dgm:pt>
    <dgm:pt modelId="{EF98076E-375B-47CF-91F9-0271BFB4869D}" type="sibTrans" cxnId="{087542D3-3464-45A3-BB4F-F67CB32EC2FE}">
      <dgm:prSet/>
      <dgm:spPr/>
      <dgm:t>
        <a:bodyPr/>
        <a:lstStyle/>
        <a:p>
          <a:endParaRPr lang="ru-RU"/>
        </a:p>
      </dgm:t>
    </dgm:pt>
    <dgm:pt modelId="{9D4BCCDE-667A-41BB-9222-2BDCBFCD061E}">
      <dgm:prSet phldrT="[Текст]" phldr="0" custT="1"/>
      <dgm:spPr/>
      <dgm:t>
        <a:bodyPr/>
        <a:lstStyle/>
        <a:p>
          <a:r>
            <a:rPr lang="ru-RU" sz="1400" dirty="0"/>
            <a:t>Буквенный гнозис (</a:t>
          </a:r>
          <a:r>
            <a:rPr lang="ru-RU" sz="1400" dirty="0" err="1"/>
            <a:t>аллексия</a:t>
          </a:r>
          <a:r>
            <a:rPr lang="ru-RU" sz="1400" dirty="0"/>
            <a:t>)</a:t>
          </a:r>
        </a:p>
      </dgm:t>
    </dgm:pt>
    <dgm:pt modelId="{71316A4D-15B2-4605-9549-20F86F95476B}" type="parTrans" cxnId="{E79EE236-C65F-40DE-ACF8-8DF37B7F7201}">
      <dgm:prSet/>
      <dgm:spPr/>
      <dgm:t>
        <a:bodyPr/>
        <a:lstStyle/>
        <a:p>
          <a:endParaRPr lang="ru-RU"/>
        </a:p>
      </dgm:t>
    </dgm:pt>
    <dgm:pt modelId="{68F840D8-5C5C-4CE8-BDA4-6CEE838AF1DC}" type="sibTrans" cxnId="{E79EE236-C65F-40DE-ACF8-8DF37B7F7201}">
      <dgm:prSet/>
      <dgm:spPr/>
      <dgm:t>
        <a:bodyPr/>
        <a:lstStyle/>
        <a:p>
          <a:endParaRPr lang="ru-RU"/>
        </a:p>
      </dgm:t>
    </dgm:pt>
    <dgm:pt modelId="{894E3D4B-1878-4522-822E-0C281E14C395}">
      <dgm:prSet phldrT="[Текст]" phldr="0" custT="1"/>
      <dgm:spPr/>
      <dgm:t>
        <a:bodyPr/>
        <a:lstStyle/>
        <a:p>
          <a:r>
            <a:rPr lang="ru-RU" sz="1400" dirty="0">
              <a:latin typeface="+mj-lt"/>
            </a:rPr>
            <a:t>трудности в узнавании букв при чтении.</a:t>
          </a:r>
          <a:endParaRPr lang="ru-RU" sz="1400" dirty="0"/>
        </a:p>
      </dgm:t>
    </dgm:pt>
    <dgm:pt modelId="{BD5BB25F-13F9-4D02-A41C-EEEAC940328C}" type="parTrans" cxnId="{40A8800B-3A45-4718-921F-33D817473198}">
      <dgm:prSet/>
      <dgm:spPr/>
      <dgm:t>
        <a:bodyPr/>
        <a:lstStyle/>
        <a:p>
          <a:endParaRPr lang="ru-RU"/>
        </a:p>
      </dgm:t>
    </dgm:pt>
    <dgm:pt modelId="{E9A38E25-CEB3-40AF-B289-CDB32928A197}" type="sibTrans" cxnId="{40A8800B-3A45-4718-921F-33D817473198}">
      <dgm:prSet/>
      <dgm:spPr/>
      <dgm:t>
        <a:bodyPr/>
        <a:lstStyle/>
        <a:p>
          <a:endParaRPr lang="ru-RU"/>
        </a:p>
      </dgm:t>
    </dgm:pt>
    <dgm:pt modelId="{73107406-AC6D-4A6F-AE13-341E026847D9}">
      <dgm:prSet phldrT="[Текст]" phldr="0" custT="1"/>
      <dgm:spPr/>
      <dgm:t>
        <a:bodyPr/>
        <a:lstStyle/>
        <a:p>
          <a:r>
            <a:rPr lang="ru-RU" sz="1400"/>
            <a:t>Симультанный гнозис</a:t>
          </a:r>
          <a:endParaRPr lang="ru-RU" sz="1400" dirty="0"/>
        </a:p>
      </dgm:t>
    </dgm:pt>
    <dgm:pt modelId="{C5888EA9-E2AC-40E0-9662-C11A9DC45894}" type="parTrans" cxnId="{FD840D76-6219-4C74-B5CB-06ABA5A19FA5}">
      <dgm:prSet/>
      <dgm:spPr/>
      <dgm:t>
        <a:bodyPr/>
        <a:lstStyle/>
        <a:p>
          <a:endParaRPr lang="ru-RU"/>
        </a:p>
      </dgm:t>
    </dgm:pt>
    <dgm:pt modelId="{EC9F9607-FE6E-4E27-A7DA-555FA18D249B}" type="sibTrans" cxnId="{FD840D76-6219-4C74-B5CB-06ABA5A19FA5}">
      <dgm:prSet/>
      <dgm:spPr/>
      <dgm:t>
        <a:bodyPr/>
        <a:lstStyle/>
        <a:p>
          <a:endParaRPr lang="ru-RU"/>
        </a:p>
      </dgm:t>
    </dgm:pt>
    <dgm:pt modelId="{1FA6EA89-FDD9-4054-B4C9-30AFBAE84D83}">
      <dgm:prSet phldrT="[Текст]" phldr="0" custT="1"/>
      <dgm:spPr/>
      <dgm:t>
        <a:bodyPr/>
        <a:lstStyle/>
        <a:p>
          <a:r>
            <a:rPr lang="ru-RU" sz="1400" dirty="0">
              <a:latin typeface="+mj-lt"/>
            </a:rPr>
            <a:t>неспособность воспринимать картину как единое целое, человек видит только отдельные элементы.</a:t>
          </a:r>
          <a:endParaRPr lang="ru-RU" sz="1400" dirty="0"/>
        </a:p>
      </dgm:t>
    </dgm:pt>
    <dgm:pt modelId="{1179DB16-0797-4654-A84B-DB75902074A8}" type="parTrans" cxnId="{1F4FDFE2-F67B-45DE-866A-A732A8C1AF0B}">
      <dgm:prSet/>
      <dgm:spPr/>
      <dgm:t>
        <a:bodyPr/>
        <a:lstStyle/>
        <a:p>
          <a:endParaRPr lang="ru-RU"/>
        </a:p>
      </dgm:t>
    </dgm:pt>
    <dgm:pt modelId="{021E221A-08A0-46A3-ADFC-27A53AEA9879}" type="sibTrans" cxnId="{1F4FDFE2-F67B-45DE-866A-A732A8C1AF0B}">
      <dgm:prSet/>
      <dgm:spPr/>
      <dgm:t>
        <a:bodyPr/>
        <a:lstStyle/>
        <a:p>
          <a:endParaRPr lang="ru-RU"/>
        </a:p>
      </dgm:t>
    </dgm:pt>
    <dgm:pt modelId="{89C5FB10-1CC4-47E2-A399-42273F78721C}" type="pres">
      <dgm:prSet presAssocID="{36457959-DD86-4108-85CD-76391ABD9C5C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C51F351-06EC-431B-BAC6-02DF1AEC7B1F}" type="pres">
      <dgm:prSet presAssocID="{82865056-8255-446E-8E38-04B3D8783FEE}" presName="compNode" presStyleCnt="0"/>
      <dgm:spPr/>
    </dgm:pt>
    <dgm:pt modelId="{CC135D2B-4D6F-4D20-B2A5-66E1728CFE26}" type="pres">
      <dgm:prSet presAssocID="{82865056-8255-446E-8E38-04B3D8783FEE}" presName="aNode" presStyleLbl="bgShp" presStyleIdx="0" presStyleCnt="6"/>
      <dgm:spPr/>
      <dgm:t>
        <a:bodyPr/>
        <a:lstStyle/>
        <a:p>
          <a:endParaRPr lang="ru-RU"/>
        </a:p>
      </dgm:t>
    </dgm:pt>
    <dgm:pt modelId="{4CB32616-ADFE-4344-88C8-AB4EF1B5BB71}" type="pres">
      <dgm:prSet presAssocID="{82865056-8255-446E-8E38-04B3D8783FEE}" presName="textNode" presStyleLbl="bgShp" presStyleIdx="0" presStyleCnt="6"/>
      <dgm:spPr/>
      <dgm:t>
        <a:bodyPr/>
        <a:lstStyle/>
        <a:p>
          <a:endParaRPr lang="ru-RU"/>
        </a:p>
      </dgm:t>
    </dgm:pt>
    <dgm:pt modelId="{7BC61350-7438-4FAA-9A67-BF54C13059CE}" type="pres">
      <dgm:prSet presAssocID="{82865056-8255-446E-8E38-04B3D8783FEE}" presName="compChildNode" presStyleCnt="0"/>
      <dgm:spPr/>
    </dgm:pt>
    <dgm:pt modelId="{1269876E-7847-4437-8813-BD17AC79CB5E}" type="pres">
      <dgm:prSet presAssocID="{82865056-8255-446E-8E38-04B3D8783FEE}" presName="theInnerList" presStyleCnt="0"/>
      <dgm:spPr/>
    </dgm:pt>
    <dgm:pt modelId="{A8CF0A80-5015-474B-BB0B-AF6D735A1685}" type="pres">
      <dgm:prSet presAssocID="{F58A7DB8-61B7-4919-BBD0-A995D94303C2}" presName="child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A39CA27-B9C0-40A2-93F7-D69CC846C9F7}" type="pres">
      <dgm:prSet presAssocID="{82865056-8255-446E-8E38-04B3D8783FEE}" presName="aSpace" presStyleCnt="0"/>
      <dgm:spPr/>
    </dgm:pt>
    <dgm:pt modelId="{70C88809-6EC0-4256-B469-F13988C183E7}" type="pres">
      <dgm:prSet presAssocID="{4D685E3C-57D0-49F1-A050-D24610B8552E}" presName="compNode" presStyleCnt="0"/>
      <dgm:spPr/>
    </dgm:pt>
    <dgm:pt modelId="{24703D3F-4005-4C9C-809B-EA6CD927A882}" type="pres">
      <dgm:prSet presAssocID="{4D685E3C-57D0-49F1-A050-D24610B8552E}" presName="aNode" presStyleLbl="bgShp" presStyleIdx="1" presStyleCnt="6"/>
      <dgm:spPr/>
      <dgm:t>
        <a:bodyPr/>
        <a:lstStyle/>
        <a:p>
          <a:endParaRPr lang="ru-RU"/>
        </a:p>
      </dgm:t>
    </dgm:pt>
    <dgm:pt modelId="{4CEE65F5-4F22-4A21-AE4B-2BA7C43C8AAC}" type="pres">
      <dgm:prSet presAssocID="{4D685E3C-57D0-49F1-A050-D24610B8552E}" presName="textNode" presStyleLbl="bgShp" presStyleIdx="1" presStyleCnt="6"/>
      <dgm:spPr/>
      <dgm:t>
        <a:bodyPr/>
        <a:lstStyle/>
        <a:p>
          <a:endParaRPr lang="ru-RU"/>
        </a:p>
      </dgm:t>
    </dgm:pt>
    <dgm:pt modelId="{6F323B77-899C-4B01-BCC3-F9CA3D40BFF1}" type="pres">
      <dgm:prSet presAssocID="{4D685E3C-57D0-49F1-A050-D24610B8552E}" presName="compChildNode" presStyleCnt="0"/>
      <dgm:spPr/>
    </dgm:pt>
    <dgm:pt modelId="{AC2C0BF1-DA74-40AD-8755-A830C469D497}" type="pres">
      <dgm:prSet presAssocID="{4D685E3C-57D0-49F1-A050-D24610B8552E}" presName="theInnerList" presStyleCnt="0"/>
      <dgm:spPr/>
    </dgm:pt>
    <dgm:pt modelId="{FE6F6AD5-50B2-4358-BD3F-ECB841891AF4}" type="pres">
      <dgm:prSet presAssocID="{456C71E6-65C5-41D5-9019-236004671093}" presName="child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3BABD2D-C644-4D37-9D36-ECE793EDFF68}" type="pres">
      <dgm:prSet presAssocID="{4D685E3C-57D0-49F1-A050-D24610B8552E}" presName="aSpace" presStyleCnt="0"/>
      <dgm:spPr/>
    </dgm:pt>
    <dgm:pt modelId="{9A0EE000-38D2-4691-9498-B6213C2F407D}" type="pres">
      <dgm:prSet presAssocID="{10ECF2B9-29ED-4704-A197-C14236B04E8A}" presName="compNode" presStyleCnt="0"/>
      <dgm:spPr/>
    </dgm:pt>
    <dgm:pt modelId="{245E86A9-66B0-4C53-AE4E-17FB99A34EFE}" type="pres">
      <dgm:prSet presAssocID="{10ECF2B9-29ED-4704-A197-C14236B04E8A}" presName="aNode" presStyleLbl="bgShp" presStyleIdx="2" presStyleCnt="6"/>
      <dgm:spPr/>
      <dgm:t>
        <a:bodyPr/>
        <a:lstStyle/>
        <a:p>
          <a:endParaRPr lang="ru-RU"/>
        </a:p>
      </dgm:t>
    </dgm:pt>
    <dgm:pt modelId="{4ECF2C2B-CD20-4964-9A14-D2454E4372C0}" type="pres">
      <dgm:prSet presAssocID="{10ECF2B9-29ED-4704-A197-C14236B04E8A}" presName="textNode" presStyleLbl="bgShp" presStyleIdx="2" presStyleCnt="6"/>
      <dgm:spPr/>
      <dgm:t>
        <a:bodyPr/>
        <a:lstStyle/>
        <a:p>
          <a:endParaRPr lang="ru-RU"/>
        </a:p>
      </dgm:t>
    </dgm:pt>
    <dgm:pt modelId="{1EE23B94-4878-4C86-8D24-32D279618B91}" type="pres">
      <dgm:prSet presAssocID="{10ECF2B9-29ED-4704-A197-C14236B04E8A}" presName="compChildNode" presStyleCnt="0"/>
      <dgm:spPr/>
    </dgm:pt>
    <dgm:pt modelId="{45A22D94-6787-4DC6-BED0-56DA92F153E8}" type="pres">
      <dgm:prSet presAssocID="{10ECF2B9-29ED-4704-A197-C14236B04E8A}" presName="theInnerList" presStyleCnt="0"/>
      <dgm:spPr/>
    </dgm:pt>
    <dgm:pt modelId="{8E8EB308-F720-4628-AB1D-215E38BFF21B}" type="pres">
      <dgm:prSet presAssocID="{5B18BB5B-7961-49F6-B0DA-8DD108B4DC59}" presName="child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1D7EA3E-D867-4F7C-ABCB-86A320E6DEA8}" type="pres">
      <dgm:prSet presAssocID="{10ECF2B9-29ED-4704-A197-C14236B04E8A}" presName="aSpace" presStyleCnt="0"/>
      <dgm:spPr/>
    </dgm:pt>
    <dgm:pt modelId="{AF900B4D-37AC-4870-9C6F-B5E6DEF20789}" type="pres">
      <dgm:prSet presAssocID="{5D3738EE-DF7C-4D9E-BFB2-8A14A79EACF0}" presName="compNode" presStyleCnt="0"/>
      <dgm:spPr/>
    </dgm:pt>
    <dgm:pt modelId="{E812281D-D5F1-4180-AE34-960AB186DA55}" type="pres">
      <dgm:prSet presAssocID="{5D3738EE-DF7C-4D9E-BFB2-8A14A79EACF0}" presName="aNode" presStyleLbl="bgShp" presStyleIdx="3" presStyleCnt="6"/>
      <dgm:spPr/>
      <dgm:t>
        <a:bodyPr/>
        <a:lstStyle/>
        <a:p>
          <a:endParaRPr lang="ru-RU"/>
        </a:p>
      </dgm:t>
    </dgm:pt>
    <dgm:pt modelId="{30CFC5DB-B3D0-4D9C-8DC5-5BC0D3A1B51B}" type="pres">
      <dgm:prSet presAssocID="{5D3738EE-DF7C-4D9E-BFB2-8A14A79EACF0}" presName="textNode" presStyleLbl="bgShp" presStyleIdx="3" presStyleCnt="6"/>
      <dgm:spPr/>
      <dgm:t>
        <a:bodyPr/>
        <a:lstStyle/>
        <a:p>
          <a:endParaRPr lang="ru-RU"/>
        </a:p>
      </dgm:t>
    </dgm:pt>
    <dgm:pt modelId="{448C3361-CBCC-4AD7-9225-63ACE6CA5DB1}" type="pres">
      <dgm:prSet presAssocID="{5D3738EE-DF7C-4D9E-BFB2-8A14A79EACF0}" presName="compChildNode" presStyleCnt="0"/>
      <dgm:spPr/>
    </dgm:pt>
    <dgm:pt modelId="{45476813-DAB6-48E4-9827-52336C6D9FFC}" type="pres">
      <dgm:prSet presAssocID="{5D3738EE-DF7C-4D9E-BFB2-8A14A79EACF0}" presName="theInnerList" presStyleCnt="0"/>
      <dgm:spPr/>
    </dgm:pt>
    <dgm:pt modelId="{C422E8BB-3D01-41FA-BB23-3544C304B346}" type="pres">
      <dgm:prSet presAssocID="{973EACE4-8F2C-4E0A-874B-607FFB1ABB99}" presName="child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3C8D0C3-8AAA-49A3-BD99-3878F5E37AD8}" type="pres">
      <dgm:prSet presAssocID="{5D3738EE-DF7C-4D9E-BFB2-8A14A79EACF0}" presName="aSpace" presStyleCnt="0"/>
      <dgm:spPr/>
    </dgm:pt>
    <dgm:pt modelId="{BDEB7135-5B70-46B5-9589-E23A1DA50C70}" type="pres">
      <dgm:prSet presAssocID="{9D4BCCDE-667A-41BB-9222-2BDCBFCD061E}" presName="compNode" presStyleCnt="0"/>
      <dgm:spPr/>
    </dgm:pt>
    <dgm:pt modelId="{8165CB7F-0FE3-41CA-989A-9DAF0C38EA11}" type="pres">
      <dgm:prSet presAssocID="{9D4BCCDE-667A-41BB-9222-2BDCBFCD061E}" presName="aNode" presStyleLbl="bgShp" presStyleIdx="4" presStyleCnt="6"/>
      <dgm:spPr/>
      <dgm:t>
        <a:bodyPr/>
        <a:lstStyle/>
        <a:p>
          <a:endParaRPr lang="ru-RU"/>
        </a:p>
      </dgm:t>
    </dgm:pt>
    <dgm:pt modelId="{52B9819B-0E45-4722-9365-572EA407F281}" type="pres">
      <dgm:prSet presAssocID="{9D4BCCDE-667A-41BB-9222-2BDCBFCD061E}" presName="textNode" presStyleLbl="bgShp" presStyleIdx="4" presStyleCnt="6"/>
      <dgm:spPr/>
      <dgm:t>
        <a:bodyPr/>
        <a:lstStyle/>
        <a:p>
          <a:endParaRPr lang="ru-RU"/>
        </a:p>
      </dgm:t>
    </dgm:pt>
    <dgm:pt modelId="{32A2B3CF-A38D-4800-9F64-DF592885A2BD}" type="pres">
      <dgm:prSet presAssocID="{9D4BCCDE-667A-41BB-9222-2BDCBFCD061E}" presName="compChildNode" presStyleCnt="0"/>
      <dgm:spPr/>
    </dgm:pt>
    <dgm:pt modelId="{78EBD142-C2BC-48E8-80F4-1042B15C819E}" type="pres">
      <dgm:prSet presAssocID="{9D4BCCDE-667A-41BB-9222-2BDCBFCD061E}" presName="theInnerList" presStyleCnt="0"/>
      <dgm:spPr/>
    </dgm:pt>
    <dgm:pt modelId="{BBE78B85-1371-4389-AD22-27C70A440AD1}" type="pres">
      <dgm:prSet presAssocID="{894E3D4B-1878-4522-822E-0C281E14C395}" presName="child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A601B05-9732-4A61-A5B0-692570013CB9}" type="pres">
      <dgm:prSet presAssocID="{9D4BCCDE-667A-41BB-9222-2BDCBFCD061E}" presName="aSpace" presStyleCnt="0"/>
      <dgm:spPr/>
    </dgm:pt>
    <dgm:pt modelId="{6CAEC97D-8D8C-4C1C-91DB-39131E41AF03}" type="pres">
      <dgm:prSet presAssocID="{73107406-AC6D-4A6F-AE13-341E026847D9}" presName="compNode" presStyleCnt="0"/>
      <dgm:spPr/>
    </dgm:pt>
    <dgm:pt modelId="{9BCE8315-B56F-4BB6-AEBD-90C38E98A695}" type="pres">
      <dgm:prSet presAssocID="{73107406-AC6D-4A6F-AE13-341E026847D9}" presName="aNode" presStyleLbl="bgShp" presStyleIdx="5" presStyleCnt="6"/>
      <dgm:spPr/>
      <dgm:t>
        <a:bodyPr/>
        <a:lstStyle/>
        <a:p>
          <a:endParaRPr lang="ru-RU"/>
        </a:p>
      </dgm:t>
    </dgm:pt>
    <dgm:pt modelId="{B5443D8E-16BE-4A4C-86DC-1A4CA0875485}" type="pres">
      <dgm:prSet presAssocID="{73107406-AC6D-4A6F-AE13-341E026847D9}" presName="textNode" presStyleLbl="bgShp" presStyleIdx="5" presStyleCnt="6"/>
      <dgm:spPr/>
      <dgm:t>
        <a:bodyPr/>
        <a:lstStyle/>
        <a:p>
          <a:endParaRPr lang="ru-RU"/>
        </a:p>
      </dgm:t>
    </dgm:pt>
    <dgm:pt modelId="{5831B210-1F6C-490D-92AC-043F7AF762D5}" type="pres">
      <dgm:prSet presAssocID="{73107406-AC6D-4A6F-AE13-341E026847D9}" presName="compChildNode" presStyleCnt="0"/>
      <dgm:spPr/>
    </dgm:pt>
    <dgm:pt modelId="{05483A52-1D85-4626-B6DC-EC8CF2975D21}" type="pres">
      <dgm:prSet presAssocID="{73107406-AC6D-4A6F-AE13-341E026847D9}" presName="theInnerList" presStyleCnt="0"/>
      <dgm:spPr/>
    </dgm:pt>
    <dgm:pt modelId="{7A58AE33-9ADB-46E0-971E-17AF5BF1E834}" type="pres">
      <dgm:prSet presAssocID="{1FA6EA89-FDD9-4054-B4C9-30AFBAE84D83}" presName="child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75889F7-B714-4E82-A440-F7638AE4D579}" type="presOf" srcId="{5B18BB5B-7961-49F6-B0DA-8DD108B4DC59}" destId="{8E8EB308-F720-4628-AB1D-215E38BFF21B}" srcOrd="0" destOrd="0" presId="urn:microsoft.com/office/officeart/2005/8/layout/lProcess2"/>
    <dgm:cxn modelId="{1B905C35-4FA9-4D6B-91D0-832B1848158D}" type="presOf" srcId="{5D3738EE-DF7C-4D9E-BFB2-8A14A79EACF0}" destId="{E812281D-D5F1-4180-AE34-960AB186DA55}" srcOrd="0" destOrd="0" presId="urn:microsoft.com/office/officeart/2005/8/layout/lProcess2"/>
    <dgm:cxn modelId="{3772DEB8-206C-44FC-AFA4-8FEE926B6FE6}" type="presOf" srcId="{10ECF2B9-29ED-4704-A197-C14236B04E8A}" destId="{245E86A9-66B0-4C53-AE4E-17FB99A34EFE}" srcOrd="0" destOrd="0" presId="urn:microsoft.com/office/officeart/2005/8/layout/lProcess2"/>
    <dgm:cxn modelId="{B1E5397A-185E-41C9-9AF7-247CF702F136}" type="presOf" srcId="{9D4BCCDE-667A-41BB-9222-2BDCBFCD061E}" destId="{8165CB7F-0FE3-41CA-989A-9DAF0C38EA11}" srcOrd="0" destOrd="0" presId="urn:microsoft.com/office/officeart/2005/8/layout/lProcess2"/>
    <dgm:cxn modelId="{FD840D76-6219-4C74-B5CB-06ABA5A19FA5}" srcId="{36457959-DD86-4108-85CD-76391ABD9C5C}" destId="{73107406-AC6D-4A6F-AE13-341E026847D9}" srcOrd="5" destOrd="0" parTransId="{C5888EA9-E2AC-40E0-9662-C11A9DC45894}" sibTransId="{EC9F9607-FE6E-4E27-A7DA-555FA18D249B}"/>
    <dgm:cxn modelId="{40A8800B-3A45-4718-921F-33D817473198}" srcId="{9D4BCCDE-667A-41BB-9222-2BDCBFCD061E}" destId="{894E3D4B-1878-4522-822E-0C281E14C395}" srcOrd="0" destOrd="0" parTransId="{BD5BB25F-13F9-4D02-A41C-EEEAC940328C}" sibTransId="{E9A38E25-CEB3-40AF-B289-CDB32928A197}"/>
    <dgm:cxn modelId="{CDB7E70C-5E82-4A4E-AB66-582FE41BB6A9}" type="presOf" srcId="{73107406-AC6D-4A6F-AE13-341E026847D9}" destId="{B5443D8E-16BE-4A4C-86DC-1A4CA0875485}" srcOrd="1" destOrd="0" presId="urn:microsoft.com/office/officeart/2005/8/layout/lProcess2"/>
    <dgm:cxn modelId="{DD294912-6BBA-46D1-B0BE-1349AF9905E0}" srcId="{82865056-8255-446E-8E38-04B3D8783FEE}" destId="{F58A7DB8-61B7-4919-BBD0-A995D94303C2}" srcOrd="0" destOrd="0" parTransId="{0BD60BF7-D62F-432E-9CEB-1A913D100BE0}" sibTransId="{F5622B41-5C81-4D35-BF63-0539D84AA1C2}"/>
    <dgm:cxn modelId="{7D0A5DCD-8322-408C-B476-2A286D0564B8}" type="presOf" srcId="{F58A7DB8-61B7-4919-BBD0-A995D94303C2}" destId="{A8CF0A80-5015-474B-BB0B-AF6D735A1685}" srcOrd="0" destOrd="0" presId="urn:microsoft.com/office/officeart/2005/8/layout/lProcess2"/>
    <dgm:cxn modelId="{12479A13-CCC6-4F64-91C6-5B0E08A22253}" srcId="{36457959-DD86-4108-85CD-76391ABD9C5C}" destId="{10ECF2B9-29ED-4704-A197-C14236B04E8A}" srcOrd="2" destOrd="0" parTransId="{264B365E-B658-473E-BFF9-819C0289972C}" sibTransId="{8052F0AB-40ED-4E58-99BA-D58128F0BE18}"/>
    <dgm:cxn modelId="{9D2B0E6E-FCD5-48B9-8036-81A71475FB51}" type="presOf" srcId="{4D685E3C-57D0-49F1-A050-D24610B8552E}" destId="{4CEE65F5-4F22-4A21-AE4B-2BA7C43C8AAC}" srcOrd="1" destOrd="0" presId="urn:microsoft.com/office/officeart/2005/8/layout/lProcess2"/>
    <dgm:cxn modelId="{CF6CF8FE-0EAB-409D-BAD8-40A40A68C754}" type="presOf" srcId="{9D4BCCDE-667A-41BB-9222-2BDCBFCD061E}" destId="{52B9819B-0E45-4722-9365-572EA407F281}" srcOrd="1" destOrd="0" presId="urn:microsoft.com/office/officeart/2005/8/layout/lProcess2"/>
    <dgm:cxn modelId="{FBCA6678-537E-4D2F-9E5F-D846632683C3}" type="presOf" srcId="{1FA6EA89-FDD9-4054-B4C9-30AFBAE84D83}" destId="{7A58AE33-9ADB-46E0-971E-17AF5BF1E834}" srcOrd="0" destOrd="0" presId="urn:microsoft.com/office/officeart/2005/8/layout/lProcess2"/>
    <dgm:cxn modelId="{1F4FDFE2-F67B-45DE-866A-A732A8C1AF0B}" srcId="{73107406-AC6D-4A6F-AE13-341E026847D9}" destId="{1FA6EA89-FDD9-4054-B4C9-30AFBAE84D83}" srcOrd="0" destOrd="0" parTransId="{1179DB16-0797-4654-A84B-DB75902074A8}" sibTransId="{021E221A-08A0-46A3-ADFC-27A53AEA9879}"/>
    <dgm:cxn modelId="{501BFC3B-8C8A-4DCA-9FC5-061ABCEE4526}" srcId="{10ECF2B9-29ED-4704-A197-C14236B04E8A}" destId="{5B18BB5B-7961-49F6-B0DA-8DD108B4DC59}" srcOrd="0" destOrd="0" parTransId="{467D8335-4FDE-4C1F-81C6-6723A43A361F}" sibTransId="{E8F89D53-3842-45DF-BD41-0C49C114B051}"/>
    <dgm:cxn modelId="{D5F1C024-B6A9-413D-A53C-B0426349B1C7}" type="presOf" srcId="{456C71E6-65C5-41D5-9019-236004671093}" destId="{FE6F6AD5-50B2-4358-BD3F-ECB841891AF4}" srcOrd="0" destOrd="0" presId="urn:microsoft.com/office/officeart/2005/8/layout/lProcess2"/>
    <dgm:cxn modelId="{77116869-1A6B-4131-8462-DB1D478478D1}" type="presOf" srcId="{973EACE4-8F2C-4E0A-874B-607FFB1ABB99}" destId="{C422E8BB-3D01-41FA-BB23-3544C304B346}" srcOrd="0" destOrd="0" presId="urn:microsoft.com/office/officeart/2005/8/layout/lProcess2"/>
    <dgm:cxn modelId="{E79EE236-C65F-40DE-ACF8-8DF37B7F7201}" srcId="{36457959-DD86-4108-85CD-76391ABD9C5C}" destId="{9D4BCCDE-667A-41BB-9222-2BDCBFCD061E}" srcOrd="4" destOrd="0" parTransId="{71316A4D-15B2-4605-9549-20F86F95476B}" sibTransId="{68F840D8-5C5C-4CE8-BDA4-6CEE838AF1DC}"/>
    <dgm:cxn modelId="{9B25AC5D-C56C-4875-ADCA-0CE1E59DA1C1}" type="presOf" srcId="{894E3D4B-1878-4522-822E-0C281E14C395}" destId="{BBE78B85-1371-4389-AD22-27C70A440AD1}" srcOrd="0" destOrd="0" presId="urn:microsoft.com/office/officeart/2005/8/layout/lProcess2"/>
    <dgm:cxn modelId="{1733BFFB-89C4-4474-97F9-DBFC0656C144}" type="presOf" srcId="{5D3738EE-DF7C-4D9E-BFB2-8A14A79EACF0}" destId="{30CFC5DB-B3D0-4D9C-8DC5-5BC0D3A1B51B}" srcOrd="1" destOrd="0" presId="urn:microsoft.com/office/officeart/2005/8/layout/lProcess2"/>
    <dgm:cxn modelId="{9355991A-4048-446F-8FC0-23F1880C8AD6}" srcId="{4D685E3C-57D0-49F1-A050-D24610B8552E}" destId="{456C71E6-65C5-41D5-9019-236004671093}" srcOrd="0" destOrd="0" parTransId="{B5A43819-0E17-4B1C-9848-9C8B97612ABE}" sibTransId="{02416BA4-3B44-4D46-B51E-FEB957F3CC50}"/>
    <dgm:cxn modelId="{087542D3-3464-45A3-BB4F-F67CB32EC2FE}" srcId="{5D3738EE-DF7C-4D9E-BFB2-8A14A79EACF0}" destId="{973EACE4-8F2C-4E0A-874B-607FFB1ABB99}" srcOrd="0" destOrd="0" parTransId="{F834D380-EDA1-47D0-83BD-3646CB896F4D}" sibTransId="{EF98076E-375B-47CF-91F9-0271BFB4869D}"/>
    <dgm:cxn modelId="{DC3CE716-853B-41F5-B22B-5725CB018808}" type="presOf" srcId="{36457959-DD86-4108-85CD-76391ABD9C5C}" destId="{89C5FB10-1CC4-47E2-A399-42273F78721C}" srcOrd="0" destOrd="0" presId="urn:microsoft.com/office/officeart/2005/8/layout/lProcess2"/>
    <dgm:cxn modelId="{5301DCB3-25F6-4BDA-94E3-CE2685CD0385}" type="presOf" srcId="{10ECF2B9-29ED-4704-A197-C14236B04E8A}" destId="{4ECF2C2B-CD20-4964-9A14-D2454E4372C0}" srcOrd="1" destOrd="0" presId="urn:microsoft.com/office/officeart/2005/8/layout/lProcess2"/>
    <dgm:cxn modelId="{781079C0-F0C7-43EE-AF6A-2DE6B64B7421}" srcId="{36457959-DD86-4108-85CD-76391ABD9C5C}" destId="{4D685E3C-57D0-49F1-A050-D24610B8552E}" srcOrd="1" destOrd="0" parTransId="{0E1DBA03-FD84-4D43-A32D-F83FAD2330C9}" sibTransId="{43ED0FDC-4208-4D01-9AE7-06230B9A305E}"/>
    <dgm:cxn modelId="{7EDB0AC7-4097-4F8A-BAB3-CAC5E30E102D}" type="presOf" srcId="{73107406-AC6D-4A6F-AE13-341E026847D9}" destId="{9BCE8315-B56F-4BB6-AEBD-90C38E98A695}" srcOrd="0" destOrd="0" presId="urn:microsoft.com/office/officeart/2005/8/layout/lProcess2"/>
    <dgm:cxn modelId="{0CFE02EB-A923-440B-A553-B4BDF9E40246}" type="presOf" srcId="{82865056-8255-446E-8E38-04B3D8783FEE}" destId="{CC135D2B-4D6F-4D20-B2A5-66E1728CFE26}" srcOrd="0" destOrd="0" presId="urn:microsoft.com/office/officeart/2005/8/layout/lProcess2"/>
    <dgm:cxn modelId="{5DA72077-31F5-48A7-A3C1-0084129BC660}" type="presOf" srcId="{4D685E3C-57D0-49F1-A050-D24610B8552E}" destId="{24703D3F-4005-4C9C-809B-EA6CD927A882}" srcOrd="0" destOrd="0" presId="urn:microsoft.com/office/officeart/2005/8/layout/lProcess2"/>
    <dgm:cxn modelId="{91EF986F-4B62-42B9-9FB2-B66250A2E6C0}" srcId="{36457959-DD86-4108-85CD-76391ABD9C5C}" destId="{82865056-8255-446E-8E38-04B3D8783FEE}" srcOrd="0" destOrd="0" parTransId="{6AB3C4F0-1BD0-47A6-B6B5-B438CB6AFEAF}" sibTransId="{EB93BFEA-8DE5-4E30-9FA8-4E0D7E64DBA8}"/>
    <dgm:cxn modelId="{B5670D97-E9D1-4C90-A7E7-77ABCCC56E27}" type="presOf" srcId="{82865056-8255-446E-8E38-04B3D8783FEE}" destId="{4CB32616-ADFE-4344-88C8-AB4EF1B5BB71}" srcOrd="1" destOrd="0" presId="urn:microsoft.com/office/officeart/2005/8/layout/lProcess2"/>
    <dgm:cxn modelId="{4DDACFA6-06E9-4524-A0F5-2A61CBFDDA77}" srcId="{36457959-DD86-4108-85CD-76391ABD9C5C}" destId="{5D3738EE-DF7C-4D9E-BFB2-8A14A79EACF0}" srcOrd="3" destOrd="0" parTransId="{7F0AF7BB-7108-4B54-AB42-BAAE5F0DD7BE}" sibTransId="{DA26A02F-B8CE-4B7E-9980-B4B6204F6047}"/>
    <dgm:cxn modelId="{46E40ED0-370F-4652-8BDA-2A26D60E8BCE}" type="presParOf" srcId="{89C5FB10-1CC4-47E2-A399-42273F78721C}" destId="{6C51F351-06EC-431B-BAC6-02DF1AEC7B1F}" srcOrd="0" destOrd="0" presId="urn:microsoft.com/office/officeart/2005/8/layout/lProcess2"/>
    <dgm:cxn modelId="{C454FB26-3D6B-4D3E-BD3D-84B04722E181}" type="presParOf" srcId="{6C51F351-06EC-431B-BAC6-02DF1AEC7B1F}" destId="{CC135D2B-4D6F-4D20-B2A5-66E1728CFE26}" srcOrd="0" destOrd="0" presId="urn:microsoft.com/office/officeart/2005/8/layout/lProcess2"/>
    <dgm:cxn modelId="{9873CDF0-ED95-448D-A9D3-99E8C5C02DA7}" type="presParOf" srcId="{6C51F351-06EC-431B-BAC6-02DF1AEC7B1F}" destId="{4CB32616-ADFE-4344-88C8-AB4EF1B5BB71}" srcOrd="1" destOrd="0" presId="urn:microsoft.com/office/officeart/2005/8/layout/lProcess2"/>
    <dgm:cxn modelId="{6DFA9AA2-B84B-4D1A-AF76-E8A126005C8E}" type="presParOf" srcId="{6C51F351-06EC-431B-BAC6-02DF1AEC7B1F}" destId="{7BC61350-7438-4FAA-9A67-BF54C13059CE}" srcOrd="2" destOrd="0" presId="urn:microsoft.com/office/officeart/2005/8/layout/lProcess2"/>
    <dgm:cxn modelId="{DCB62BD9-5BBC-4C3C-8F62-D4EC7B5D77BD}" type="presParOf" srcId="{7BC61350-7438-4FAA-9A67-BF54C13059CE}" destId="{1269876E-7847-4437-8813-BD17AC79CB5E}" srcOrd="0" destOrd="0" presId="urn:microsoft.com/office/officeart/2005/8/layout/lProcess2"/>
    <dgm:cxn modelId="{A5362DFE-48F9-4C23-BCFD-0D17E9F80DBB}" type="presParOf" srcId="{1269876E-7847-4437-8813-BD17AC79CB5E}" destId="{A8CF0A80-5015-474B-BB0B-AF6D735A1685}" srcOrd="0" destOrd="0" presId="urn:microsoft.com/office/officeart/2005/8/layout/lProcess2"/>
    <dgm:cxn modelId="{940852AA-293B-4242-878F-9CF8DCE76028}" type="presParOf" srcId="{89C5FB10-1CC4-47E2-A399-42273F78721C}" destId="{CA39CA27-B9C0-40A2-93F7-D69CC846C9F7}" srcOrd="1" destOrd="0" presId="urn:microsoft.com/office/officeart/2005/8/layout/lProcess2"/>
    <dgm:cxn modelId="{D6217D05-74D5-4720-BBDE-C61FF7287633}" type="presParOf" srcId="{89C5FB10-1CC4-47E2-A399-42273F78721C}" destId="{70C88809-6EC0-4256-B469-F13988C183E7}" srcOrd="2" destOrd="0" presId="urn:microsoft.com/office/officeart/2005/8/layout/lProcess2"/>
    <dgm:cxn modelId="{2AE83F59-B1E8-488A-A727-BEF26F52C442}" type="presParOf" srcId="{70C88809-6EC0-4256-B469-F13988C183E7}" destId="{24703D3F-4005-4C9C-809B-EA6CD927A882}" srcOrd="0" destOrd="0" presId="urn:microsoft.com/office/officeart/2005/8/layout/lProcess2"/>
    <dgm:cxn modelId="{DA68881D-4E0B-4FE8-B4D0-2C719E0731B7}" type="presParOf" srcId="{70C88809-6EC0-4256-B469-F13988C183E7}" destId="{4CEE65F5-4F22-4A21-AE4B-2BA7C43C8AAC}" srcOrd="1" destOrd="0" presId="urn:microsoft.com/office/officeart/2005/8/layout/lProcess2"/>
    <dgm:cxn modelId="{9323819F-70D9-49F3-97AE-84552ECF71D4}" type="presParOf" srcId="{70C88809-6EC0-4256-B469-F13988C183E7}" destId="{6F323B77-899C-4B01-BCC3-F9CA3D40BFF1}" srcOrd="2" destOrd="0" presId="urn:microsoft.com/office/officeart/2005/8/layout/lProcess2"/>
    <dgm:cxn modelId="{25110162-EF83-41FF-8305-7B0D25491FE5}" type="presParOf" srcId="{6F323B77-899C-4B01-BCC3-F9CA3D40BFF1}" destId="{AC2C0BF1-DA74-40AD-8755-A830C469D497}" srcOrd="0" destOrd="0" presId="urn:microsoft.com/office/officeart/2005/8/layout/lProcess2"/>
    <dgm:cxn modelId="{2BA2CA81-BBA2-473E-9CF2-1B7593152C84}" type="presParOf" srcId="{AC2C0BF1-DA74-40AD-8755-A830C469D497}" destId="{FE6F6AD5-50B2-4358-BD3F-ECB841891AF4}" srcOrd="0" destOrd="0" presId="urn:microsoft.com/office/officeart/2005/8/layout/lProcess2"/>
    <dgm:cxn modelId="{939D027D-7429-430D-A052-71420940CBE3}" type="presParOf" srcId="{89C5FB10-1CC4-47E2-A399-42273F78721C}" destId="{03BABD2D-C644-4D37-9D36-ECE793EDFF68}" srcOrd="3" destOrd="0" presId="urn:microsoft.com/office/officeart/2005/8/layout/lProcess2"/>
    <dgm:cxn modelId="{92928BF2-0993-41E2-9BE6-0874E1D16290}" type="presParOf" srcId="{89C5FB10-1CC4-47E2-A399-42273F78721C}" destId="{9A0EE000-38D2-4691-9498-B6213C2F407D}" srcOrd="4" destOrd="0" presId="urn:microsoft.com/office/officeart/2005/8/layout/lProcess2"/>
    <dgm:cxn modelId="{B606C21B-1E1D-418C-82DC-88F01370A29A}" type="presParOf" srcId="{9A0EE000-38D2-4691-9498-B6213C2F407D}" destId="{245E86A9-66B0-4C53-AE4E-17FB99A34EFE}" srcOrd="0" destOrd="0" presId="urn:microsoft.com/office/officeart/2005/8/layout/lProcess2"/>
    <dgm:cxn modelId="{C2DB0A36-1BD4-4FB7-9552-A8A54C8A21CE}" type="presParOf" srcId="{9A0EE000-38D2-4691-9498-B6213C2F407D}" destId="{4ECF2C2B-CD20-4964-9A14-D2454E4372C0}" srcOrd="1" destOrd="0" presId="urn:microsoft.com/office/officeart/2005/8/layout/lProcess2"/>
    <dgm:cxn modelId="{BDE602CD-7FEE-4075-885A-C99474484EDC}" type="presParOf" srcId="{9A0EE000-38D2-4691-9498-B6213C2F407D}" destId="{1EE23B94-4878-4C86-8D24-32D279618B91}" srcOrd="2" destOrd="0" presId="urn:microsoft.com/office/officeart/2005/8/layout/lProcess2"/>
    <dgm:cxn modelId="{781D5C34-8781-48B6-B53B-C101CDB53E2F}" type="presParOf" srcId="{1EE23B94-4878-4C86-8D24-32D279618B91}" destId="{45A22D94-6787-4DC6-BED0-56DA92F153E8}" srcOrd="0" destOrd="0" presId="urn:microsoft.com/office/officeart/2005/8/layout/lProcess2"/>
    <dgm:cxn modelId="{0FB715B8-67ED-44F2-8AC0-A7AAA4B7D516}" type="presParOf" srcId="{45A22D94-6787-4DC6-BED0-56DA92F153E8}" destId="{8E8EB308-F720-4628-AB1D-215E38BFF21B}" srcOrd="0" destOrd="0" presId="urn:microsoft.com/office/officeart/2005/8/layout/lProcess2"/>
    <dgm:cxn modelId="{F8376407-30E3-4377-82DE-4FF8BD67B1EF}" type="presParOf" srcId="{89C5FB10-1CC4-47E2-A399-42273F78721C}" destId="{F1D7EA3E-D867-4F7C-ABCB-86A320E6DEA8}" srcOrd="5" destOrd="0" presId="urn:microsoft.com/office/officeart/2005/8/layout/lProcess2"/>
    <dgm:cxn modelId="{52C4E9FB-6AFA-4BBF-BDBB-A583D99DC41B}" type="presParOf" srcId="{89C5FB10-1CC4-47E2-A399-42273F78721C}" destId="{AF900B4D-37AC-4870-9C6F-B5E6DEF20789}" srcOrd="6" destOrd="0" presId="urn:microsoft.com/office/officeart/2005/8/layout/lProcess2"/>
    <dgm:cxn modelId="{481DE250-DBE6-443E-B6B2-6F4AF328DE4C}" type="presParOf" srcId="{AF900B4D-37AC-4870-9C6F-B5E6DEF20789}" destId="{E812281D-D5F1-4180-AE34-960AB186DA55}" srcOrd="0" destOrd="0" presId="urn:microsoft.com/office/officeart/2005/8/layout/lProcess2"/>
    <dgm:cxn modelId="{D43CDD5A-F01F-4EB3-99FB-FD57BEEAED49}" type="presParOf" srcId="{AF900B4D-37AC-4870-9C6F-B5E6DEF20789}" destId="{30CFC5DB-B3D0-4D9C-8DC5-5BC0D3A1B51B}" srcOrd="1" destOrd="0" presId="urn:microsoft.com/office/officeart/2005/8/layout/lProcess2"/>
    <dgm:cxn modelId="{A873D1F3-6B4B-42D5-9305-A3B511D551BF}" type="presParOf" srcId="{AF900B4D-37AC-4870-9C6F-B5E6DEF20789}" destId="{448C3361-CBCC-4AD7-9225-63ACE6CA5DB1}" srcOrd="2" destOrd="0" presId="urn:microsoft.com/office/officeart/2005/8/layout/lProcess2"/>
    <dgm:cxn modelId="{A866313B-0C82-4B4D-884E-D13CE415436E}" type="presParOf" srcId="{448C3361-CBCC-4AD7-9225-63ACE6CA5DB1}" destId="{45476813-DAB6-48E4-9827-52336C6D9FFC}" srcOrd="0" destOrd="0" presId="urn:microsoft.com/office/officeart/2005/8/layout/lProcess2"/>
    <dgm:cxn modelId="{0CD60BD1-18C7-4DBD-9441-8EB026D111BF}" type="presParOf" srcId="{45476813-DAB6-48E4-9827-52336C6D9FFC}" destId="{C422E8BB-3D01-41FA-BB23-3544C304B346}" srcOrd="0" destOrd="0" presId="urn:microsoft.com/office/officeart/2005/8/layout/lProcess2"/>
    <dgm:cxn modelId="{46471A5B-CD3E-4BBE-83CF-0A8D44653942}" type="presParOf" srcId="{89C5FB10-1CC4-47E2-A399-42273F78721C}" destId="{03C8D0C3-8AAA-49A3-BD99-3878F5E37AD8}" srcOrd="7" destOrd="0" presId="urn:microsoft.com/office/officeart/2005/8/layout/lProcess2"/>
    <dgm:cxn modelId="{737271FF-AF46-4CDB-BFCE-5578AA377AC8}" type="presParOf" srcId="{89C5FB10-1CC4-47E2-A399-42273F78721C}" destId="{BDEB7135-5B70-46B5-9589-E23A1DA50C70}" srcOrd="8" destOrd="0" presId="urn:microsoft.com/office/officeart/2005/8/layout/lProcess2"/>
    <dgm:cxn modelId="{176D8D27-6AFE-4848-8FE0-C6E5A2E2405F}" type="presParOf" srcId="{BDEB7135-5B70-46B5-9589-E23A1DA50C70}" destId="{8165CB7F-0FE3-41CA-989A-9DAF0C38EA11}" srcOrd="0" destOrd="0" presId="urn:microsoft.com/office/officeart/2005/8/layout/lProcess2"/>
    <dgm:cxn modelId="{FBC5F5C3-EC30-4245-9712-0140AF75E7D7}" type="presParOf" srcId="{BDEB7135-5B70-46B5-9589-E23A1DA50C70}" destId="{52B9819B-0E45-4722-9365-572EA407F281}" srcOrd="1" destOrd="0" presId="urn:microsoft.com/office/officeart/2005/8/layout/lProcess2"/>
    <dgm:cxn modelId="{FA6776D9-34E1-4541-851D-919E86FD00F9}" type="presParOf" srcId="{BDEB7135-5B70-46B5-9589-E23A1DA50C70}" destId="{32A2B3CF-A38D-4800-9F64-DF592885A2BD}" srcOrd="2" destOrd="0" presId="urn:microsoft.com/office/officeart/2005/8/layout/lProcess2"/>
    <dgm:cxn modelId="{8E0FFDC9-460D-4AFE-8100-8CB5F137FC65}" type="presParOf" srcId="{32A2B3CF-A38D-4800-9F64-DF592885A2BD}" destId="{78EBD142-C2BC-48E8-80F4-1042B15C819E}" srcOrd="0" destOrd="0" presId="urn:microsoft.com/office/officeart/2005/8/layout/lProcess2"/>
    <dgm:cxn modelId="{74E68616-7CBD-4BBB-9ECB-D2AEBFEE7105}" type="presParOf" srcId="{78EBD142-C2BC-48E8-80F4-1042B15C819E}" destId="{BBE78B85-1371-4389-AD22-27C70A440AD1}" srcOrd="0" destOrd="0" presId="urn:microsoft.com/office/officeart/2005/8/layout/lProcess2"/>
    <dgm:cxn modelId="{9CBC859C-0791-46DC-BAB5-62F7DB4B4BE4}" type="presParOf" srcId="{89C5FB10-1CC4-47E2-A399-42273F78721C}" destId="{1A601B05-9732-4A61-A5B0-692570013CB9}" srcOrd="9" destOrd="0" presId="urn:microsoft.com/office/officeart/2005/8/layout/lProcess2"/>
    <dgm:cxn modelId="{C0C74ADB-DE1E-421F-863F-EF1AADC18664}" type="presParOf" srcId="{89C5FB10-1CC4-47E2-A399-42273F78721C}" destId="{6CAEC97D-8D8C-4C1C-91DB-39131E41AF03}" srcOrd="10" destOrd="0" presId="urn:microsoft.com/office/officeart/2005/8/layout/lProcess2"/>
    <dgm:cxn modelId="{283B442F-BC05-4A30-B4CE-B62DEBE2D4A1}" type="presParOf" srcId="{6CAEC97D-8D8C-4C1C-91DB-39131E41AF03}" destId="{9BCE8315-B56F-4BB6-AEBD-90C38E98A695}" srcOrd="0" destOrd="0" presId="urn:microsoft.com/office/officeart/2005/8/layout/lProcess2"/>
    <dgm:cxn modelId="{DB34F9A9-43C5-4F87-8645-BE4103D33BC0}" type="presParOf" srcId="{6CAEC97D-8D8C-4C1C-91DB-39131E41AF03}" destId="{B5443D8E-16BE-4A4C-86DC-1A4CA0875485}" srcOrd="1" destOrd="0" presId="urn:microsoft.com/office/officeart/2005/8/layout/lProcess2"/>
    <dgm:cxn modelId="{A51F1256-F003-4C90-9FC0-0BBE9A286933}" type="presParOf" srcId="{6CAEC97D-8D8C-4C1C-91DB-39131E41AF03}" destId="{5831B210-1F6C-490D-92AC-043F7AF762D5}" srcOrd="2" destOrd="0" presId="urn:microsoft.com/office/officeart/2005/8/layout/lProcess2"/>
    <dgm:cxn modelId="{55612F10-46C0-41CA-AEE3-837E5CACC18A}" type="presParOf" srcId="{5831B210-1F6C-490D-92AC-043F7AF762D5}" destId="{05483A52-1D85-4626-B6DC-EC8CF2975D21}" srcOrd="0" destOrd="0" presId="urn:microsoft.com/office/officeart/2005/8/layout/lProcess2"/>
    <dgm:cxn modelId="{FE0DAD13-56EC-4AEC-81D7-BD00F8D61E4C}" type="presParOf" srcId="{05483A52-1D85-4626-B6DC-EC8CF2975D21}" destId="{7A58AE33-9ADB-46E0-971E-17AF5BF1E834}" srcOrd="0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98052472-1651-4FF6-98A3-AAD063575707}" type="doc">
      <dgm:prSet loTypeId="urn:microsoft.com/office/officeart/2005/8/layout/lProcess2" loCatId="list" qsTypeId="urn:microsoft.com/office/officeart/2005/8/quickstyle/3d2#2" qsCatId="3D" csTypeId="urn:microsoft.com/office/officeart/2005/8/colors/colorful1#7" csCatId="colorful" phldr="1"/>
      <dgm:spPr/>
      <dgm:t>
        <a:bodyPr/>
        <a:lstStyle/>
        <a:p>
          <a:endParaRPr lang="ru-RU"/>
        </a:p>
      </dgm:t>
    </dgm:pt>
    <dgm:pt modelId="{1491E3EC-85E6-40B7-A43B-CA095E580865}">
      <dgm:prSet phldrT="[Текст]" phldr="0" custT="1"/>
      <dgm:spPr/>
      <dgm:t>
        <a:bodyPr/>
        <a:lstStyle/>
        <a:p>
          <a:r>
            <a:rPr lang="ru-RU" sz="1600" dirty="0"/>
            <a:t>Речевая </a:t>
          </a:r>
          <a:r>
            <a:rPr lang="ru-RU" sz="1600"/>
            <a:t>слуховая агнозия</a:t>
          </a:r>
          <a:endParaRPr lang="ru-RU" sz="1600" dirty="0"/>
        </a:p>
      </dgm:t>
    </dgm:pt>
    <dgm:pt modelId="{C99DEDA9-097F-4FB8-BD15-CE650B1133FE}" type="parTrans" cxnId="{C7ACA88B-E2AF-4810-9A0C-80FCB3EF002A}">
      <dgm:prSet/>
      <dgm:spPr/>
      <dgm:t>
        <a:bodyPr/>
        <a:lstStyle/>
        <a:p>
          <a:endParaRPr lang="ru-RU"/>
        </a:p>
      </dgm:t>
    </dgm:pt>
    <dgm:pt modelId="{F5388D42-F61B-4378-BDD8-C17BDD1DF1A8}" type="sibTrans" cxnId="{C7ACA88B-E2AF-4810-9A0C-80FCB3EF002A}">
      <dgm:prSet/>
      <dgm:spPr/>
      <dgm:t>
        <a:bodyPr/>
        <a:lstStyle/>
        <a:p>
          <a:endParaRPr lang="ru-RU"/>
        </a:p>
      </dgm:t>
    </dgm:pt>
    <dgm:pt modelId="{FA55E704-414C-434D-89CF-261655B20F55}">
      <dgm:prSet phldrT="[Текст]" phldr="0" custT="1"/>
      <dgm:spPr/>
      <dgm:t>
        <a:bodyPr/>
        <a:lstStyle/>
        <a:p>
          <a:r>
            <a:rPr lang="ru-RU" sz="1600" dirty="0"/>
            <a:t>Не речевая слуховая агнозия</a:t>
          </a:r>
        </a:p>
      </dgm:t>
    </dgm:pt>
    <dgm:pt modelId="{9B4DCE5C-2C42-4FCB-A5B4-7C55BB1F694F}" type="parTrans" cxnId="{5565B535-B497-4947-8D99-62979BD96A78}">
      <dgm:prSet/>
      <dgm:spPr/>
      <dgm:t>
        <a:bodyPr/>
        <a:lstStyle/>
        <a:p>
          <a:endParaRPr lang="ru-RU"/>
        </a:p>
      </dgm:t>
    </dgm:pt>
    <dgm:pt modelId="{E7B873AD-F2B1-4296-B9C5-4537E0BA8787}" type="sibTrans" cxnId="{5565B535-B497-4947-8D99-62979BD96A78}">
      <dgm:prSet/>
      <dgm:spPr/>
      <dgm:t>
        <a:bodyPr/>
        <a:lstStyle/>
        <a:p>
          <a:endParaRPr lang="ru-RU"/>
        </a:p>
      </dgm:t>
    </dgm:pt>
    <dgm:pt modelId="{F7745651-5EF5-47F5-BB42-20709BCAB4B6}">
      <dgm:prSet phldrT="[Текст]" custT="1"/>
      <dgm:spPr/>
      <dgm:t>
        <a:bodyPr/>
        <a:lstStyle/>
        <a:p>
          <a:r>
            <a:rPr lang="ru-RU" sz="1600">
              <a:latin typeface="YS Text"/>
            </a:rPr>
            <a:t>неспособность узнавать звуки музыкальных инструментов, бытовые шумы</a:t>
          </a:r>
          <a:endParaRPr lang="ru-RU" sz="1600" dirty="0"/>
        </a:p>
      </dgm:t>
    </dgm:pt>
    <dgm:pt modelId="{57593F32-ABAB-43D1-A9E4-AB11BE4ECCF0}" type="parTrans" cxnId="{17ED0DE8-B22A-45BD-AD68-9D8AB9E8BBDD}">
      <dgm:prSet/>
      <dgm:spPr/>
      <dgm:t>
        <a:bodyPr/>
        <a:lstStyle/>
        <a:p>
          <a:endParaRPr lang="ru-RU"/>
        </a:p>
      </dgm:t>
    </dgm:pt>
    <dgm:pt modelId="{6959CB03-3611-4C8E-8120-8ADCC13BEE2D}" type="sibTrans" cxnId="{17ED0DE8-B22A-45BD-AD68-9D8AB9E8BBDD}">
      <dgm:prSet/>
      <dgm:spPr/>
      <dgm:t>
        <a:bodyPr/>
        <a:lstStyle/>
        <a:p>
          <a:endParaRPr lang="ru-RU"/>
        </a:p>
      </dgm:t>
    </dgm:pt>
    <dgm:pt modelId="{454D96C7-0862-4C5D-BDD0-6C0039CF4E4A}">
      <dgm:prSet phldrT="[Текст]" phldr="0" custT="1"/>
      <dgm:spPr/>
      <dgm:t>
        <a:bodyPr/>
        <a:lstStyle/>
        <a:p>
          <a:r>
            <a:rPr lang="ru-RU" sz="1600" dirty="0"/>
            <a:t>Слуховая аритмия</a:t>
          </a:r>
        </a:p>
      </dgm:t>
    </dgm:pt>
    <dgm:pt modelId="{AEEB3E20-BEC1-461A-80DD-50E0D3BAEBBD}" type="parTrans" cxnId="{C5BAF6C6-1214-434B-873B-D5A0B5610272}">
      <dgm:prSet/>
      <dgm:spPr/>
      <dgm:t>
        <a:bodyPr/>
        <a:lstStyle/>
        <a:p>
          <a:endParaRPr lang="ru-RU"/>
        </a:p>
      </dgm:t>
    </dgm:pt>
    <dgm:pt modelId="{7989B0CA-C575-49EF-9B78-87665AC77FA9}" type="sibTrans" cxnId="{C5BAF6C6-1214-434B-873B-D5A0B5610272}">
      <dgm:prSet/>
      <dgm:spPr/>
      <dgm:t>
        <a:bodyPr/>
        <a:lstStyle/>
        <a:p>
          <a:endParaRPr lang="ru-RU"/>
        </a:p>
      </dgm:t>
    </dgm:pt>
    <dgm:pt modelId="{EAD0862F-0E75-4850-931A-6A8A055C931A}">
      <dgm:prSet phldrT="[Текст]" phldr="0" custT="1"/>
      <dgm:spPr/>
      <dgm:t>
        <a:bodyPr/>
        <a:lstStyle/>
        <a:p>
          <a:r>
            <a:rPr lang="ru-RU" sz="1600"/>
            <a:t>Амузия</a:t>
          </a:r>
          <a:endParaRPr lang="ru-RU" sz="1600" dirty="0"/>
        </a:p>
      </dgm:t>
    </dgm:pt>
    <dgm:pt modelId="{7A4EF2CE-BD52-4D5E-BB36-F172D90699E4}" type="parTrans" cxnId="{6AD96606-589A-4D5D-8120-3C92A9C67E51}">
      <dgm:prSet/>
      <dgm:spPr/>
      <dgm:t>
        <a:bodyPr/>
        <a:lstStyle/>
        <a:p>
          <a:endParaRPr lang="ru-RU"/>
        </a:p>
      </dgm:t>
    </dgm:pt>
    <dgm:pt modelId="{72A9961D-3866-4170-871B-DF208A4D2B97}" type="sibTrans" cxnId="{6AD96606-589A-4D5D-8120-3C92A9C67E51}">
      <dgm:prSet/>
      <dgm:spPr/>
      <dgm:t>
        <a:bodyPr/>
        <a:lstStyle/>
        <a:p>
          <a:endParaRPr lang="ru-RU"/>
        </a:p>
      </dgm:t>
    </dgm:pt>
    <dgm:pt modelId="{582EA441-C3D5-4FFA-B038-4860E6E21F53}">
      <dgm:prSet phldrT="[Текст]" phldr="0" custT="1"/>
      <dgm:spPr/>
      <dgm:t>
        <a:bodyPr/>
        <a:lstStyle/>
        <a:p>
          <a:r>
            <a:rPr lang="ru-RU" sz="1600">
              <a:latin typeface="YS Text"/>
            </a:rPr>
            <a:t>неспособность узнавать и воспринимать ритм</a:t>
          </a:r>
          <a:endParaRPr lang="ru-RU" sz="1600" dirty="0"/>
        </a:p>
      </dgm:t>
    </dgm:pt>
    <dgm:pt modelId="{D247D5D9-4740-42D4-AE9C-529807F50846}" type="parTrans" cxnId="{AF5FD0F7-2887-4CEA-9075-B8E6552E47A9}">
      <dgm:prSet/>
      <dgm:spPr/>
      <dgm:t>
        <a:bodyPr/>
        <a:lstStyle/>
        <a:p>
          <a:endParaRPr lang="ru-RU"/>
        </a:p>
      </dgm:t>
    </dgm:pt>
    <dgm:pt modelId="{C1A4354B-8A81-49D3-9A58-3C8990795FD9}" type="sibTrans" cxnId="{AF5FD0F7-2887-4CEA-9075-B8E6552E47A9}">
      <dgm:prSet/>
      <dgm:spPr/>
      <dgm:t>
        <a:bodyPr/>
        <a:lstStyle/>
        <a:p>
          <a:endParaRPr lang="ru-RU"/>
        </a:p>
      </dgm:t>
    </dgm:pt>
    <dgm:pt modelId="{BD283232-C33C-4281-9B7D-14D97597158B}">
      <dgm:prSet custT="1"/>
      <dgm:spPr/>
      <dgm:t>
        <a:bodyPr/>
        <a:lstStyle/>
        <a:p>
          <a:r>
            <a:rPr lang="ru-RU" sz="1200">
              <a:latin typeface="YS Text"/>
            </a:rPr>
            <a:t>трудности при дифференциации слов, слогов, звуков родного языка, что приводит к нарушениям смыслоразличительной стороны речи</a:t>
          </a:r>
          <a:endParaRPr lang="ru-RU" sz="1200" dirty="0"/>
        </a:p>
      </dgm:t>
    </dgm:pt>
    <dgm:pt modelId="{0BF22A22-1D61-4B53-AB11-BB56AB19C86A}" type="parTrans" cxnId="{F964BEC0-FEFB-4191-B073-C9B3E6B8C8EB}">
      <dgm:prSet/>
      <dgm:spPr/>
      <dgm:t>
        <a:bodyPr/>
        <a:lstStyle/>
        <a:p>
          <a:endParaRPr lang="ru-RU"/>
        </a:p>
      </dgm:t>
    </dgm:pt>
    <dgm:pt modelId="{C039E01E-3F03-4182-981A-B5433CA5EEC7}" type="sibTrans" cxnId="{F964BEC0-FEFB-4191-B073-C9B3E6B8C8EB}">
      <dgm:prSet/>
      <dgm:spPr/>
      <dgm:t>
        <a:bodyPr/>
        <a:lstStyle/>
        <a:p>
          <a:endParaRPr lang="ru-RU"/>
        </a:p>
      </dgm:t>
    </dgm:pt>
    <dgm:pt modelId="{E4EE0835-4B9A-4E16-B46A-BECE7E45E688}">
      <dgm:prSet custT="1"/>
      <dgm:spPr/>
      <dgm:t>
        <a:bodyPr/>
        <a:lstStyle/>
        <a:p>
          <a:r>
            <a:rPr lang="ru-RU" sz="1600">
              <a:latin typeface="YS Text"/>
            </a:rPr>
            <a:t>неспособность узнавать и производить мелодии.</a:t>
          </a:r>
          <a:endParaRPr lang="ru-RU" sz="1600" dirty="0">
            <a:latin typeface="YS Text"/>
          </a:endParaRPr>
        </a:p>
      </dgm:t>
    </dgm:pt>
    <dgm:pt modelId="{2D12E281-1AEB-493C-ADDE-83432DFBC2AE}" type="parTrans" cxnId="{420E50B5-F2D3-4615-AB5A-798BF2093A8F}">
      <dgm:prSet/>
      <dgm:spPr/>
      <dgm:t>
        <a:bodyPr/>
        <a:lstStyle/>
        <a:p>
          <a:endParaRPr lang="ru-RU"/>
        </a:p>
      </dgm:t>
    </dgm:pt>
    <dgm:pt modelId="{83FE4CC7-D835-4D6B-9C62-E198A54A2D41}" type="sibTrans" cxnId="{420E50B5-F2D3-4615-AB5A-798BF2093A8F}">
      <dgm:prSet/>
      <dgm:spPr/>
      <dgm:t>
        <a:bodyPr/>
        <a:lstStyle/>
        <a:p>
          <a:endParaRPr lang="ru-RU"/>
        </a:p>
      </dgm:t>
    </dgm:pt>
    <dgm:pt modelId="{E3EB6109-5575-483F-A7BD-7831C312A041}" type="pres">
      <dgm:prSet presAssocID="{98052472-1651-4FF6-98A3-AAD063575707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2D60C6B-BEE8-49FA-840B-4D352DE078AB}" type="pres">
      <dgm:prSet presAssocID="{1491E3EC-85E6-40B7-A43B-CA095E580865}" presName="compNode" presStyleCnt="0"/>
      <dgm:spPr/>
    </dgm:pt>
    <dgm:pt modelId="{C5463DC2-C515-48FA-98CB-897855BBBE05}" type="pres">
      <dgm:prSet presAssocID="{1491E3EC-85E6-40B7-A43B-CA095E580865}" presName="aNode" presStyleLbl="bgShp" presStyleIdx="0" presStyleCnt="4"/>
      <dgm:spPr/>
      <dgm:t>
        <a:bodyPr/>
        <a:lstStyle/>
        <a:p>
          <a:endParaRPr lang="ru-RU"/>
        </a:p>
      </dgm:t>
    </dgm:pt>
    <dgm:pt modelId="{9ECC2D1E-13AF-403F-8B80-2B4BD5CE31CB}" type="pres">
      <dgm:prSet presAssocID="{1491E3EC-85E6-40B7-A43B-CA095E580865}" presName="textNode" presStyleLbl="bgShp" presStyleIdx="0" presStyleCnt="4"/>
      <dgm:spPr/>
      <dgm:t>
        <a:bodyPr/>
        <a:lstStyle/>
        <a:p>
          <a:endParaRPr lang="ru-RU"/>
        </a:p>
      </dgm:t>
    </dgm:pt>
    <dgm:pt modelId="{FADA223C-00B8-4443-853B-5B3CC3DBF791}" type="pres">
      <dgm:prSet presAssocID="{1491E3EC-85E6-40B7-A43B-CA095E580865}" presName="compChildNode" presStyleCnt="0"/>
      <dgm:spPr/>
    </dgm:pt>
    <dgm:pt modelId="{82EAE3DC-9DA8-4E4E-9B98-0DA656EB64F0}" type="pres">
      <dgm:prSet presAssocID="{1491E3EC-85E6-40B7-A43B-CA095E580865}" presName="theInnerList" presStyleCnt="0"/>
      <dgm:spPr/>
    </dgm:pt>
    <dgm:pt modelId="{9FF5985E-6EA7-4258-B95C-F182CE89EA4C}" type="pres">
      <dgm:prSet presAssocID="{BD283232-C33C-4281-9B7D-14D97597158B}" presName="child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D98FAB8-4EC0-47B1-9843-5880340B84A1}" type="pres">
      <dgm:prSet presAssocID="{1491E3EC-85E6-40B7-A43B-CA095E580865}" presName="aSpace" presStyleCnt="0"/>
      <dgm:spPr/>
    </dgm:pt>
    <dgm:pt modelId="{66B9EAE8-C50C-4ABD-AAA1-5E0DC10EAC0E}" type="pres">
      <dgm:prSet presAssocID="{FA55E704-414C-434D-89CF-261655B20F55}" presName="compNode" presStyleCnt="0"/>
      <dgm:spPr/>
    </dgm:pt>
    <dgm:pt modelId="{F8D0C0D6-18EA-4138-B42A-04945391DE08}" type="pres">
      <dgm:prSet presAssocID="{FA55E704-414C-434D-89CF-261655B20F55}" presName="aNode" presStyleLbl="bgShp" presStyleIdx="1" presStyleCnt="4"/>
      <dgm:spPr/>
      <dgm:t>
        <a:bodyPr/>
        <a:lstStyle/>
        <a:p>
          <a:endParaRPr lang="ru-RU"/>
        </a:p>
      </dgm:t>
    </dgm:pt>
    <dgm:pt modelId="{3DF7B29C-67C4-48B9-BD6A-9A09F5E936C6}" type="pres">
      <dgm:prSet presAssocID="{FA55E704-414C-434D-89CF-261655B20F55}" presName="textNode" presStyleLbl="bgShp" presStyleIdx="1" presStyleCnt="4"/>
      <dgm:spPr/>
      <dgm:t>
        <a:bodyPr/>
        <a:lstStyle/>
        <a:p>
          <a:endParaRPr lang="ru-RU"/>
        </a:p>
      </dgm:t>
    </dgm:pt>
    <dgm:pt modelId="{79D346A6-FDED-440D-8552-83BDE7BAECD9}" type="pres">
      <dgm:prSet presAssocID="{FA55E704-414C-434D-89CF-261655B20F55}" presName="compChildNode" presStyleCnt="0"/>
      <dgm:spPr/>
    </dgm:pt>
    <dgm:pt modelId="{DEC40165-B71E-4517-8D05-3549138AC0CD}" type="pres">
      <dgm:prSet presAssocID="{FA55E704-414C-434D-89CF-261655B20F55}" presName="theInnerList" presStyleCnt="0"/>
      <dgm:spPr/>
    </dgm:pt>
    <dgm:pt modelId="{2DC69CA1-15A5-4FD2-A1FA-A3EBD1E8CCFC}" type="pres">
      <dgm:prSet presAssocID="{F7745651-5EF5-47F5-BB42-20709BCAB4B6}" presName="child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8181608-D1CC-4B0E-BF14-45F6EAC5CC2F}" type="pres">
      <dgm:prSet presAssocID="{FA55E704-414C-434D-89CF-261655B20F55}" presName="aSpace" presStyleCnt="0"/>
      <dgm:spPr/>
    </dgm:pt>
    <dgm:pt modelId="{1E006690-D9EE-4AE1-8911-42CBCE1DBC89}" type="pres">
      <dgm:prSet presAssocID="{454D96C7-0862-4C5D-BDD0-6C0039CF4E4A}" presName="compNode" presStyleCnt="0"/>
      <dgm:spPr/>
    </dgm:pt>
    <dgm:pt modelId="{8426F7F2-0EA5-4163-838D-F4DD38F5126F}" type="pres">
      <dgm:prSet presAssocID="{454D96C7-0862-4C5D-BDD0-6C0039CF4E4A}" presName="aNode" presStyleLbl="bgShp" presStyleIdx="2" presStyleCnt="4"/>
      <dgm:spPr/>
      <dgm:t>
        <a:bodyPr/>
        <a:lstStyle/>
        <a:p>
          <a:endParaRPr lang="ru-RU"/>
        </a:p>
      </dgm:t>
    </dgm:pt>
    <dgm:pt modelId="{292B5B9E-83B7-4231-BE3E-32A32E2410C1}" type="pres">
      <dgm:prSet presAssocID="{454D96C7-0862-4C5D-BDD0-6C0039CF4E4A}" presName="textNode" presStyleLbl="bgShp" presStyleIdx="2" presStyleCnt="4"/>
      <dgm:spPr/>
      <dgm:t>
        <a:bodyPr/>
        <a:lstStyle/>
        <a:p>
          <a:endParaRPr lang="ru-RU"/>
        </a:p>
      </dgm:t>
    </dgm:pt>
    <dgm:pt modelId="{598F8303-8548-4CBC-B617-FD8A8995FC85}" type="pres">
      <dgm:prSet presAssocID="{454D96C7-0862-4C5D-BDD0-6C0039CF4E4A}" presName="compChildNode" presStyleCnt="0"/>
      <dgm:spPr/>
    </dgm:pt>
    <dgm:pt modelId="{5FB4FEB7-6C9E-4CEA-9D08-8C23B759B86B}" type="pres">
      <dgm:prSet presAssocID="{454D96C7-0862-4C5D-BDD0-6C0039CF4E4A}" presName="theInnerList" presStyleCnt="0"/>
      <dgm:spPr/>
    </dgm:pt>
    <dgm:pt modelId="{E3746942-8394-44BD-AF82-80CFE7ECED69}" type="pres">
      <dgm:prSet presAssocID="{582EA441-C3D5-4FFA-B038-4860E6E21F53}" presName="childNode" presStyleLbl="node1" presStyleIdx="2" presStyleCnt="4" custLinFactNeighborX="1537" custLinFactNeighborY="78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EA49A16-5D36-438A-9B8A-3286C4743510}" type="pres">
      <dgm:prSet presAssocID="{454D96C7-0862-4C5D-BDD0-6C0039CF4E4A}" presName="aSpace" presStyleCnt="0"/>
      <dgm:spPr/>
    </dgm:pt>
    <dgm:pt modelId="{D4CC62BB-CA8A-4CBB-B194-95A577264D5E}" type="pres">
      <dgm:prSet presAssocID="{EAD0862F-0E75-4850-931A-6A8A055C931A}" presName="compNode" presStyleCnt="0"/>
      <dgm:spPr/>
    </dgm:pt>
    <dgm:pt modelId="{31584190-3E7F-4892-9E94-D83447C658DB}" type="pres">
      <dgm:prSet presAssocID="{EAD0862F-0E75-4850-931A-6A8A055C931A}" presName="aNode" presStyleLbl="bgShp" presStyleIdx="3" presStyleCnt="4"/>
      <dgm:spPr/>
      <dgm:t>
        <a:bodyPr/>
        <a:lstStyle/>
        <a:p>
          <a:endParaRPr lang="ru-RU"/>
        </a:p>
      </dgm:t>
    </dgm:pt>
    <dgm:pt modelId="{B7342604-1F2C-491D-A75C-967DF7691164}" type="pres">
      <dgm:prSet presAssocID="{EAD0862F-0E75-4850-931A-6A8A055C931A}" presName="textNode" presStyleLbl="bgShp" presStyleIdx="3" presStyleCnt="4"/>
      <dgm:spPr/>
      <dgm:t>
        <a:bodyPr/>
        <a:lstStyle/>
        <a:p>
          <a:endParaRPr lang="ru-RU"/>
        </a:p>
      </dgm:t>
    </dgm:pt>
    <dgm:pt modelId="{92E38C95-4268-4738-9A39-2F358D85754E}" type="pres">
      <dgm:prSet presAssocID="{EAD0862F-0E75-4850-931A-6A8A055C931A}" presName="compChildNode" presStyleCnt="0"/>
      <dgm:spPr/>
    </dgm:pt>
    <dgm:pt modelId="{88E71A54-389A-46C7-967F-9E54D26519E8}" type="pres">
      <dgm:prSet presAssocID="{EAD0862F-0E75-4850-931A-6A8A055C931A}" presName="theInnerList" presStyleCnt="0"/>
      <dgm:spPr/>
    </dgm:pt>
    <dgm:pt modelId="{C3BFF27D-178D-4CF8-8E90-547C6E903648}" type="pres">
      <dgm:prSet presAssocID="{E4EE0835-4B9A-4E16-B46A-BECE7E45E688}" presName="child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72166C8-53D0-46FF-8BB4-2C04E34D2BF3}" type="presOf" srcId="{454D96C7-0862-4C5D-BDD0-6C0039CF4E4A}" destId="{8426F7F2-0EA5-4163-838D-F4DD38F5126F}" srcOrd="0" destOrd="0" presId="urn:microsoft.com/office/officeart/2005/8/layout/lProcess2"/>
    <dgm:cxn modelId="{0EBB4ACF-04E8-4F53-83D2-4A39B1CECB97}" type="presOf" srcId="{454D96C7-0862-4C5D-BDD0-6C0039CF4E4A}" destId="{292B5B9E-83B7-4231-BE3E-32A32E2410C1}" srcOrd="1" destOrd="0" presId="urn:microsoft.com/office/officeart/2005/8/layout/lProcess2"/>
    <dgm:cxn modelId="{5565B535-B497-4947-8D99-62979BD96A78}" srcId="{98052472-1651-4FF6-98A3-AAD063575707}" destId="{FA55E704-414C-434D-89CF-261655B20F55}" srcOrd="1" destOrd="0" parTransId="{9B4DCE5C-2C42-4FCB-A5B4-7C55BB1F694F}" sibTransId="{E7B873AD-F2B1-4296-B9C5-4537E0BA8787}"/>
    <dgm:cxn modelId="{FADBF12E-49DA-4E98-ABE3-AE99B962F9BE}" type="presOf" srcId="{E4EE0835-4B9A-4E16-B46A-BECE7E45E688}" destId="{C3BFF27D-178D-4CF8-8E90-547C6E903648}" srcOrd="0" destOrd="0" presId="urn:microsoft.com/office/officeart/2005/8/layout/lProcess2"/>
    <dgm:cxn modelId="{8A937492-9242-4B0B-BE72-C82E6652481C}" type="presOf" srcId="{1491E3EC-85E6-40B7-A43B-CA095E580865}" destId="{9ECC2D1E-13AF-403F-8B80-2B4BD5CE31CB}" srcOrd="1" destOrd="0" presId="urn:microsoft.com/office/officeart/2005/8/layout/lProcess2"/>
    <dgm:cxn modelId="{F993C2A0-4380-4C43-AF18-B9AADC9163B1}" type="presOf" srcId="{EAD0862F-0E75-4850-931A-6A8A055C931A}" destId="{31584190-3E7F-4892-9E94-D83447C658DB}" srcOrd="0" destOrd="0" presId="urn:microsoft.com/office/officeart/2005/8/layout/lProcess2"/>
    <dgm:cxn modelId="{A18AAF03-48DD-4607-8884-A889629B6DFF}" type="presOf" srcId="{FA55E704-414C-434D-89CF-261655B20F55}" destId="{F8D0C0D6-18EA-4138-B42A-04945391DE08}" srcOrd="0" destOrd="0" presId="urn:microsoft.com/office/officeart/2005/8/layout/lProcess2"/>
    <dgm:cxn modelId="{F964BEC0-FEFB-4191-B073-C9B3E6B8C8EB}" srcId="{1491E3EC-85E6-40B7-A43B-CA095E580865}" destId="{BD283232-C33C-4281-9B7D-14D97597158B}" srcOrd="0" destOrd="0" parTransId="{0BF22A22-1D61-4B53-AB11-BB56AB19C86A}" sibTransId="{C039E01E-3F03-4182-981A-B5433CA5EEC7}"/>
    <dgm:cxn modelId="{AF5FD0F7-2887-4CEA-9075-B8E6552E47A9}" srcId="{454D96C7-0862-4C5D-BDD0-6C0039CF4E4A}" destId="{582EA441-C3D5-4FFA-B038-4860E6E21F53}" srcOrd="0" destOrd="0" parTransId="{D247D5D9-4740-42D4-AE9C-529807F50846}" sibTransId="{C1A4354B-8A81-49D3-9A58-3C8990795FD9}"/>
    <dgm:cxn modelId="{A17A0535-7499-4E18-B965-5D73937B0790}" type="presOf" srcId="{BD283232-C33C-4281-9B7D-14D97597158B}" destId="{9FF5985E-6EA7-4258-B95C-F182CE89EA4C}" srcOrd="0" destOrd="0" presId="urn:microsoft.com/office/officeart/2005/8/layout/lProcess2"/>
    <dgm:cxn modelId="{9E2B8B1E-AEAF-488B-9D33-10E7A59E6C47}" type="presOf" srcId="{98052472-1651-4FF6-98A3-AAD063575707}" destId="{E3EB6109-5575-483F-A7BD-7831C312A041}" srcOrd="0" destOrd="0" presId="urn:microsoft.com/office/officeart/2005/8/layout/lProcess2"/>
    <dgm:cxn modelId="{420E50B5-F2D3-4615-AB5A-798BF2093A8F}" srcId="{EAD0862F-0E75-4850-931A-6A8A055C931A}" destId="{E4EE0835-4B9A-4E16-B46A-BECE7E45E688}" srcOrd="0" destOrd="0" parTransId="{2D12E281-1AEB-493C-ADDE-83432DFBC2AE}" sibTransId="{83FE4CC7-D835-4D6B-9C62-E198A54A2D41}"/>
    <dgm:cxn modelId="{C7ACA88B-E2AF-4810-9A0C-80FCB3EF002A}" srcId="{98052472-1651-4FF6-98A3-AAD063575707}" destId="{1491E3EC-85E6-40B7-A43B-CA095E580865}" srcOrd="0" destOrd="0" parTransId="{C99DEDA9-097F-4FB8-BD15-CE650B1133FE}" sibTransId="{F5388D42-F61B-4378-BDD8-C17BDD1DF1A8}"/>
    <dgm:cxn modelId="{C5BAF6C6-1214-434B-873B-D5A0B5610272}" srcId="{98052472-1651-4FF6-98A3-AAD063575707}" destId="{454D96C7-0862-4C5D-BDD0-6C0039CF4E4A}" srcOrd="2" destOrd="0" parTransId="{AEEB3E20-BEC1-461A-80DD-50E0D3BAEBBD}" sibTransId="{7989B0CA-C575-49EF-9B78-87665AC77FA9}"/>
    <dgm:cxn modelId="{6AD96606-589A-4D5D-8120-3C92A9C67E51}" srcId="{98052472-1651-4FF6-98A3-AAD063575707}" destId="{EAD0862F-0E75-4850-931A-6A8A055C931A}" srcOrd="3" destOrd="0" parTransId="{7A4EF2CE-BD52-4D5E-BB36-F172D90699E4}" sibTransId="{72A9961D-3866-4170-871B-DF208A4D2B97}"/>
    <dgm:cxn modelId="{DC85386D-66FF-403B-B5B2-0F4C0E36D44C}" type="presOf" srcId="{F7745651-5EF5-47F5-BB42-20709BCAB4B6}" destId="{2DC69CA1-15A5-4FD2-A1FA-A3EBD1E8CCFC}" srcOrd="0" destOrd="0" presId="urn:microsoft.com/office/officeart/2005/8/layout/lProcess2"/>
    <dgm:cxn modelId="{9CBD5E21-C38B-4280-82CC-C1140BCE139E}" type="presOf" srcId="{FA55E704-414C-434D-89CF-261655B20F55}" destId="{3DF7B29C-67C4-48B9-BD6A-9A09F5E936C6}" srcOrd="1" destOrd="0" presId="urn:microsoft.com/office/officeart/2005/8/layout/lProcess2"/>
    <dgm:cxn modelId="{C1AC1013-D74D-4410-BBA9-91CE1061A5BB}" type="presOf" srcId="{EAD0862F-0E75-4850-931A-6A8A055C931A}" destId="{B7342604-1F2C-491D-A75C-967DF7691164}" srcOrd="1" destOrd="0" presId="urn:microsoft.com/office/officeart/2005/8/layout/lProcess2"/>
    <dgm:cxn modelId="{493CF560-985B-43C9-B506-F9F084FC74FC}" type="presOf" srcId="{1491E3EC-85E6-40B7-A43B-CA095E580865}" destId="{C5463DC2-C515-48FA-98CB-897855BBBE05}" srcOrd="0" destOrd="0" presId="urn:microsoft.com/office/officeart/2005/8/layout/lProcess2"/>
    <dgm:cxn modelId="{49931D25-E3F0-401A-B9FC-CCEC82AE1A4E}" type="presOf" srcId="{582EA441-C3D5-4FFA-B038-4860E6E21F53}" destId="{E3746942-8394-44BD-AF82-80CFE7ECED69}" srcOrd="0" destOrd="0" presId="urn:microsoft.com/office/officeart/2005/8/layout/lProcess2"/>
    <dgm:cxn modelId="{17ED0DE8-B22A-45BD-AD68-9D8AB9E8BBDD}" srcId="{FA55E704-414C-434D-89CF-261655B20F55}" destId="{F7745651-5EF5-47F5-BB42-20709BCAB4B6}" srcOrd="0" destOrd="0" parTransId="{57593F32-ABAB-43D1-A9E4-AB11BE4ECCF0}" sibTransId="{6959CB03-3611-4C8E-8120-8ADCC13BEE2D}"/>
    <dgm:cxn modelId="{120D562B-EE00-465D-A60B-43C022C93393}" type="presParOf" srcId="{E3EB6109-5575-483F-A7BD-7831C312A041}" destId="{A2D60C6B-BEE8-49FA-840B-4D352DE078AB}" srcOrd="0" destOrd="0" presId="urn:microsoft.com/office/officeart/2005/8/layout/lProcess2"/>
    <dgm:cxn modelId="{DA26104A-4861-436A-AE03-84A958A2BC89}" type="presParOf" srcId="{A2D60C6B-BEE8-49FA-840B-4D352DE078AB}" destId="{C5463DC2-C515-48FA-98CB-897855BBBE05}" srcOrd="0" destOrd="0" presId="urn:microsoft.com/office/officeart/2005/8/layout/lProcess2"/>
    <dgm:cxn modelId="{8E2916FF-CAA2-4C35-9C85-7B49F60FA3D0}" type="presParOf" srcId="{A2D60C6B-BEE8-49FA-840B-4D352DE078AB}" destId="{9ECC2D1E-13AF-403F-8B80-2B4BD5CE31CB}" srcOrd="1" destOrd="0" presId="urn:microsoft.com/office/officeart/2005/8/layout/lProcess2"/>
    <dgm:cxn modelId="{9B2DF109-7626-4831-A9E2-0EA5B0AA5BC7}" type="presParOf" srcId="{A2D60C6B-BEE8-49FA-840B-4D352DE078AB}" destId="{FADA223C-00B8-4443-853B-5B3CC3DBF791}" srcOrd="2" destOrd="0" presId="urn:microsoft.com/office/officeart/2005/8/layout/lProcess2"/>
    <dgm:cxn modelId="{8F77E7AE-5912-4523-A798-E02691E0621F}" type="presParOf" srcId="{FADA223C-00B8-4443-853B-5B3CC3DBF791}" destId="{82EAE3DC-9DA8-4E4E-9B98-0DA656EB64F0}" srcOrd="0" destOrd="0" presId="urn:microsoft.com/office/officeart/2005/8/layout/lProcess2"/>
    <dgm:cxn modelId="{2A8C4B6A-FD1E-4814-856A-BB92017D6449}" type="presParOf" srcId="{82EAE3DC-9DA8-4E4E-9B98-0DA656EB64F0}" destId="{9FF5985E-6EA7-4258-B95C-F182CE89EA4C}" srcOrd="0" destOrd="0" presId="urn:microsoft.com/office/officeart/2005/8/layout/lProcess2"/>
    <dgm:cxn modelId="{B194A4B5-1B7A-452A-BDDF-6FBC9AF38C05}" type="presParOf" srcId="{E3EB6109-5575-483F-A7BD-7831C312A041}" destId="{1D98FAB8-4EC0-47B1-9843-5880340B84A1}" srcOrd="1" destOrd="0" presId="urn:microsoft.com/office/officeart/2005/8/layout/lProcess2"/>
    <dgm:cxn modelId="{93F94A77-242E-4756-BBA1-E318DF5203B5}" type="presParOf" srcId="{E3EB6109-5575-483F-A7BD-7831C312A041}" destId="{66B9EAE8-C50C-4ABD-AAA1-5E0DC10EAC0E}" srcOrd="2" destOrd="0" presId="urn:microsoft.com/office/officeart/2005/8/layout/lProcess2"/>
    <dgm:cxn modelId="{1CDF6793-5130-4732-B907-8192A43A3C56}" type="presParOf" srcId="{66B9EAE8-C50C-4ABD-AAA1-5E0DC10EAC0E}" destId="{F8D0C0D6-18EA-4138-B42A-04945391DE08}" srcOrd="0" destOrd="0" presId="urn:microsoft.com/office/officeart/2005/8/layout/lProcess2"/>
    <dgm:cxn modelId="{1D0AC026-8642-4FED-B6A6-C5FF2719CCAD}" type="presParOf" srcId="{66B9EAE8-C50C-4ABD-AAA1-5E0DC10EAC0E}" destId="{3DF7B29C-67C4-48B9-BD6A-9A09F5E936C6}" srcOrd="1" destOrd="0" presId="urn:microsoft.com/office/officeart/2005/8/layout/lProcess2"/>
    <dgm:cxn modelId="{A64E2D64-40AF-416E-9FFB-7B6113BD6F1E}" type="presParOf" srcId="{66B9EAE8-C50C-4ABD-AAA1-5E0DC10EAC0E}" destId="{79D346A6-FDED-440D-8552-83BDE7BAECD9}" srcOrd="2" destOrd="0" presId="urn:microsoft.com/office/officeart/2005/8/layout/lProcess2"/>
    <dgm:cxn modelId="{65F03B0C-BAA7-4208-82FE-1C40B5B93A9A}" type="presParOf" srcId="{79D346A6-FDED-440D-8552-83BDE7BAECD9}" destId="{DEC40165-B71E-4517-8D05-3549138AC0CD}" srcOrd="0" destOrd="0" presId="urn:microsoft.com/office/officeart/2005/8/layout/lProcess2"/>
    <dgm:cxn modelId="{7200AC51-FF38-4426-8DB3-1494146065EA}" type="presParOf" srcId="{DEC40165-B71E-4517-8D05-3549138AC0CD}" destId="{2DC69CA1-15A5-4FD2-A1FA-A3EBD1E8CCFC}" srcOrd="0" destOrd="0" presId="urn:microsoft.com/office/officeart/2005/8/layout/lProcess2"/>
    <dgm:cxn modelId="{E56D3D4B-73B0-4269-8ED2-C2C08DDC044D}" type="presParOf" srcId="{E3EB6109-5575-483F-A7BD-7831C312A041}" destId="{98181608-D1CC-4B0E-BF14-45F6EAC5CC2F}" srcOrd="3" destOrd="0" presId="urn:microsoft.com/office/officeart/2005/8/layout/lProcess2"/>
    <dgm:cxn modelId="{1509C14E-AB86-4378-8A52-55CAA82E11C0}" type="presParOf" srcId="{E3EB6109-5575-483F-A7BD-7831C312A041}" destId="{1E006690-D9EE-4AE1-8911-42CBCE1DBC89}" srcOrd="4" destOrd="0" presId="urn:microsoft.com/office/officeart/2005/8/layout/lProcess2"/>
    <dgm:cxn modelId="{505CA3ED-626A-4B12-B965-8B6277AFB47F}" type="presParOf" srcId="{1E006690-D9EE-4AE1-8911-42CBCE1DBC89}" destId="{8426F7F2-0EA5-4163-838D-F4DD38F5126F}" srcOrd="0" destOrd="0" presId="urn:microsoft.com/office/officeart/2005/8/layout/lProcess2"/>
    <dgm:cxn modelId="{473F2152-2D51-4083-932B-F69FFE4ECDCF}" type="presParOf" srcId="{1E006690-D9EE-4AE1-8911-42CBCE1DBC89}" destId="{292B5B9E-83B7-4231-BE3E-32A32E2410C1}" srcOrd="1" destOrd="0" presId="urn:microsoft.com/office/officeart/2005/8/layout/lProcess2"/>
    <dgm:cxn modelId="{F29446E5-C1D6-4866-90BD-178A84E26D86}" type="presParOf" srcId="{1E006690-D9EE-4AE1-8911-42CBCE1DBC89}" destId="{598F8303-8548-4CBC-B617-FD8A8995FC85}" srcOrd="2" destOrd="0" presId="urn:microsoft.com/office/officeart/2005/8/layout/lProcess2"/>
    <dgm:cxn modelId="{1DAF2811-0F2E-4EC7-9A68-D127D197B81A}" type="presParOf" srcId="{598F8303-8548-4CBC-B617-FD8A8995FC85}" destId="{5FB4FEB7-6C9E-4CEA-9D08-8C23B759B86B}" srcOrd="0" destOrd="0" presId="urn:microsoft.com/office/officeart/2005/8/layout/lProcess2"/>
    <dgm:cxn modelId="{C32CF6DD-7A7D-4C08-8F0E-EF8DD19118F2}" type="presParOf" srcId="{5FB4FEB7-6C9E-4CEA-9D08-8C23B759B86B}" destId="{E3746942-8394-44BD-AF82-80CFE7ECED69}" srcOrd="0" destOrd="0" presId="urn:microsoft.com/office/officeart/2005/8/layout/lProcess2"/>
    <dgm:cxn modelId="{8C039712-96C8-45EA-B838-CA1E13DE67C7}" type="presParOf" srcId="{E3EB6109-5575-483F-A7BD-7831C312A041}" destId="{2EA49A16-5D36-438A-9B8A-3286C4743510}" srcOrd="5" destOrd="0" presId="urn:microsoft.com/office/officeart/2005/8/layout/lProcess2"/>
    <dgm:cxn modelId="{E1B62B42-7A22-40B2-948E-BBEBC643DBF4}" type="presParOf" srcId="{E3EB6109-5575-483F-A7BD-7831C312A041}" destId="{D4CC62BB-CA8A-4CBB-B194-95A577264D5E}" srcOrd="6" destOrd="0" presId="urn:microsoft.com/office/officeart/2005/8/layout/lProcess2"/>
    <dgm:cxn modelId="{9171AC8D-77E3-43F9-AB61-F730663976C6}" type="presParOf" srcId="{D4CC62BB-CA8A-4CBB-B194-95A577264D5E}" destId="{31584190-3E7F-4892-9E94-D83447C658DB}" srcOrd="0" destOrd="0" presId="urn:microsoft.com/office/officeart/2005/8/layout/lProcess2"/>
    <dgm:cxn modelId="{4330555A-70F3-4296-A2A8-1FA8A75575F5}" type="presParOf" srcId="{D4CC62BB-CA8A-4CBB-B194-95A577264D5E}" destId="{B7342604-1F2C-491D-A75C-967DF7691164}" srcOrd="1" destOrd="0" presId="urn:microsoft.com/office/officeart/2005/8/layout/lProcess2"/>
    <dgm:cxn modelId="{D910950C-E104-4F65-B3D6-7AB8D1B427E6}" type="presParOf" srcId="{D4CC62BB-CA8A-4CBB-B194-95A577264D5E}" destId="{92E38C95-4268-4738-9A39-2F358D85754E}" srcOrd="2" destOrd="0" presId="urn:microsoft.com/office/officeart/2005/8/layout/lProcess2"/>
    <dgm:cxn modelId="{A56BB673-E0AC-4C29-AC39-AB644A1C7379}" type="presParOf" srcId="{92E38C95-4268-4738-9A39-2F358D85754E}" destId="{88E71A54-389A-46C7-967F-9E54D26519E8}" srcOrd="0" destOrd="0" presId="urn:microsoft.com/office/officeart/2005/8/layout/lProcess2"/>
    <dgm:cxn modelId="{41FFF5DB-611E-4C9C-BA31-D7B7F2E692E3}" type="presParOf" srcId="{88E71A54-389A-46C7-967F-9E54D26519E8}" destId="{C3BFF27D-178D-4CF8-8E90-547C6E903648}" srcOrd="0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491D0CB2-7E0E-4B90-9677-335EB6D0BCC6}" type="doc">
      <dgm:prSet loTypeId="urn:microsoft.com/office/officeart/2005/8/layout/lProcess2" loCatId="list" qsTypeId="urn:microsoft.com/office/officeart/2005/8/quickstyle/3d2#3" qsCatId="3D" csTypeId="urn:microsoft.com/office/officeart/2005/8/colors/colorful1#8" csCatId="colorful" phldr="1"/>
      <dgm:spPr/>
      <dgm:t>
        <a:bodyPr/>
        <a:lstStyle/>
        <a:p>
          <a:endParaRPr lang="ru-RU"/>
        </a:p>
      </dgm:t>
    </dgm:pt>
    <dgm:pt modelId="{68EB7524-3CD7-406D-BFF6-D7F7C717B6D0}">
      <dgm:prSet phldrT="[Текст]" phldr="0" custT="1"/>
      <dgm:spPr/>
      <dgm:t>
        <a:bodyPr/>
        <a:lstStyle/>
        <a:p>
          <a:r>
            <a:rPr lang="ru-RU" sz="1200" dirty="0"/>
            <a:t>Не стандартные движения</a:t>
          </a:r>
        </a:p>
      </dgm:t>
    </dgm:pt>
    <dgm:pt modelId="{6A3344F6-1880-4FE3-9AC1-330389FFFBEF}" type="parTrans" cxnId="{4264D7B8-4A01-4507-B409-4E6A488F50AC}">
      <dgm:prSet/>
      <dgm:spPr/>
      <dgm:t>
        <a:bodyPr/>
        <a:lstStyle/>
        <a:p>
          <a:endParaRPr lang="ru-RU"/>
        </a:p>
      </dgm:t>
    </dgm:pt>
    <dgm:pt modelId="{5EB5105F-9186-4C9F-A284-B47950418E45}" type="sibTrans" cxnId="{4264D7B8-4A01-4507-B409-4E6A488F50AC}">
      <dgm:prSet/>
      <dgm:spPr/>
      <dgm:t>
        <a:bodyPr/>
        <a:lstStyle/>
        <a:p>
          <a:endParaRPr lang="ru-RU"/>
        </a:p>
      </dgm:t>
    </dgm:pt>
    <dgm:pt modelId="{4C1BC698-5C9F-4F3B-9710-7249F78FAFB4}">
      <dgm:prSet phldrT="[Текст]" custT="1"/>
      <dgm:spPr/>
      <dgm:t>
        <a:bodyPr/>
        <a:lstStyle/>
        <a:p>
          <a:r>
            <a:rPr lang="ru-RU" sz="1200" dirty="0" err="1"/>
            <a:t>раскоординированность</a:t>
          </a:r>
          <a:r>
            <a:rPr lang="ru-RU" sz="1200" dirty="0"/>
            <a:t>, скованность, невозможность перейти к новому положению тела относительно выбранной опоры.</a:t>
          </a:r>
        </a:p>
      </dgm:t>
    </dgm:pt>
    <dgm:pt modelId="{38A54A97-C08B-4DE9-B5E6-6236F5763D5C}" type="parTrans" cxnId="{9822D1FC-877C-4AAD-9A7C-015A58E88DAE}">
      <dgm:prSet/>
      <dgm:spPr/>
      <dgm:t>
        <a:bodyPr/>
        <a:lstStyle/>
        <a:p>
          <a:endParaRPr lang="ru-RU"/>
        </a:p>
      </dgm:t>
    </dgm:pt>
    <dgm:pt modelId="{AECD6538-171B-4A85-AE8C-D2D7DC6A994A}" type="sibTrans" cxnId="{9822D1FC-877C-4AAD-9A7C-015A58E88DAE}">
      <dgm:prSet/>
      <dgm:spPr/>
      <dgm:t>
        <a:bodyPr/>
        <a:lstStyle/>
        <a:p>
          <a:endParaRPr lang="ru-RU"/>
        </a:p>
      </dgm:t>
    </dgm:pt>
    <dgm:pt modelId="{8849E459-32EE-4296-A322-6F4206D1B1ED}">
      <dgm:prSet phldrT="[Текст]" phldr="0" custT="1"/>
      <dgm:spPr/>
      <dgm:t>
        <a:bodyPr/>
        <a:lstStyle/>
        <a:p>
          <a:r>
            <a:rPr lang="ru-RU" sz="1200" dirty="0"/>
            <a:t>Сложности с захватом предметов</a:t>
          </a:r>
        </a:p>
      </dgm:t>
    </dgm:pt>
    <dgm:pt modelId="{6A9E68A7-B0C9-4B8E-A319-DE40AD6EFAE5}" type="parTrans" cxnId="{6C21C432-DE89-4AEF-9CDE-AC9C63EAA2CD}">
      <dgm:prSet/>
      <dgm:spPr/>
      <dgm:t>
        <a:bodyPr/>
        <a:lstStyle/>
        <a:p>
          <a:endParaRPr lang="ru-RU"/>
        </a:p>
      </dgm:t>
    </dgm:pt>
    <dgm:pt modelId="{4954C7F5-810B-4343-9ECB-0B034300043F}" type="sibTrans" cxnId="{6C21C432-DE89-4AEF-9CDE-AC9C63EAA2CD}">
      <dgm:prSet/>
      <dgm:spPr/>
      <dgm:t>
        <a:bodyPr/>
        <a:lstStyle/>
        <a:p>
          <a:endParaRPr lang="ru-RU"/>
        </a:p>
      </dgm:t>
    </dgm:pt>
    <dgm:pt modelId="{EEF7C0C2-7C58-436C-A348-F8C2277B5BBC}">
      <dgm:prSet phldrT="[Текст]" custT="1"/>
      <dgm:spPr/>
      <dgm:t>
        <a:bodyPr/>
        <a:lstStyle/>
        <a:p>
          <a:r>
            <a:rPr lang="ru-RU" sz="1200" dirty="0"/>
            <a:t>ребёнок плохо захватывает предметы, не может выполнить элементарные инструкции (например, «положи в коробку», «дай мне пирамидку»).</a:t>
          </a:r>
        </a:p>
      </dgm:t>
    </dgm:pt>
    <dgm:pt modelId="{9EFD077E-555D-4B8A-889E-16EE392D8D46}" type="parTrans" cxnId="{85180100-8693-4A16-A9BA-A3EF4D4F3BBC}">
      <dgm:prSet/>
      <dgm:spPr/>
      <dgm:t>
        <a:bodyPr/>
        <a:lstStyle/>
        <a:p>
          <a:endParaRPr lang="ru-RU"/>
        </a:p>
      </dgm:t>
    </dgm:pt>
    <dgm:pt modelId="{34716436-1D7B-402E-9CC8-11B38DF66E21}" type="sibTrans" cxnId="{85180100-8693-4A16-A9BA-A3EF4D4F3BBC}">
      <dgm:prSet/>
      <dgm:spPr/>
      <dgm:t>
        <a:bodyPr/>
        <a:lstStyle/>
        <a:p>
          <a:endParaRPr lang="ru-RU"/>
        </a:p>
      </dgm:t>
    </dgm:pt>
    <dgm:pt modelId="{88556EC2-DD1F-4031-82BC-9095BFA86656}">
      <dgm:prSet phldrT="[Текст]" phldr="0" custT="1"/>
      <dgm:spPr/>
      <dgm:t>
        <a:bodyPr/>
        <a:lstStyle/>
        <a:p>
          <a:r>
            <a:rPr lang="ru-RU" sz="1200" dirty="0"/>
            <a:t>Трудности в восприятии формы, величины</a:t>
          </a:r>
        </a:p>
      </dgm:t>
    </dgm:pt>
    <dgm:pt modelId="{EA7D5192-ED66-445D-9F6E-A765933532C8}" type="parTrans" cxnId="{898CEFD8-F957-4CFC-8F93-EA55F6F21554}">
      <dgm:prSet/>
      <dgm:spPr/>
      <dgm:t>
        <a:bodyPr/>
        <a:lstStyle/>
        <a:p>
          <a:endParaRPr lang="ru-RU"/>
        </a:p>
      </dgm:t>
    </dgm:pt>
    <dgm:pt modelId="{9A9E9E72-65F2-4B00-8333-86A0D07F3056}" type="sibTrans" cxnId="{898CEFD8-F957-4CFC-8F93-EA55F6F21554}">
      <dgm:prSet/>
      <dgm:spPr/>
      <dgm:t>
        <a:bodyPr/>
        <a:lstStyle/>
        <a:p>
          <a:endParaRPr lang="ru-RU"/>
        </a:p>
      </dgm:t>
    </dgm:pt>
    <dgm:pt modelId="{4884208A-A7E9-40C8-B45C-78AF82B0B407}">
      <dgm:prSet phldrT="[Текст]" phldr="0" custT="1"/>
      <dgm:spPr/>
      <dgm:t>
        <a:bodyPr/>
        <a:lstStyle/>
        <a:p>
          <a:r>
            <a:rPr lang="ru-RU" sz="1200" dirty="0"/>
            <a:t>Не воспринимает, не дифференцирует форму и величину объектов</a:t>
          </a:r>
        </a:p>
      </dgm:t>
    </dgm:pt>
    <dgm:pt modelId="{DDE81FD8-C7B7-40E0-B519-7972A919670D}" type="parTrans" cxnId="{0C396C32-C770-4B24-B5C2-51B1AEB3FEDF}">
      <dgm:prSet/>
      <dgm:spPr/>
      <dgm:t>
        <a:bodyPr/>
        <a:lstStyle/>
        <a:p>
          <a:endParaRPr lang="ru-RU"/>
        </a:p>
      </dgm:t>
    </dgm:pt>
    <dgm:pt modelId="{D5FF5BE4-E1E7-467C-927B-56844CBACF53}" type="sibTrans" cxnId="{0C396C32-C770-4B24-B5C2-51B1AEB3FEDF}">
      <dgm:prSet/>
      <dgm:spPr/>
      <dgm:t>
        <a:bodyPr/>
        <a:lstStyle/>
        <a:p>
          <a:endParaRPr lang="ru-RU"/>
        </a:p>
      </dgm:t>
    </dgm:pt>
    <dgm:pt modelId="{7BFC903F-3137-4386-8C0A-66480C6F46C5}">
      <dgm:prSet phldrT="[Текст]" phldr="0" custT="1"/>
      <dgm:spPr/>
      <dgm:t>
        <a:bodyPr/>
        <a:lstStyle/>
        <a:p>
          <a:r>
            <a:rPr lang="ru-RU" sz="1200" dirty="0"/>
            <a:t>Невозможность связки «глаз-рука»</a:t>
          </a:r>
        </a:p>
      </dgm:t>
    </dgm:pt>
    <dgm:pt modelId="{A22DEEA6-365B-4128-B396-A826E27AFA46}" type="parTrans" cxnId="{3F973C17-F6A8-4A75-980C-621E705A18DB}">
      <dgm:prSet/>
      <dgm:spPr/>
      <dgm:t>
        <a:bodyPr/>
        <a:lstStyle/>
        <a:p>
          <a:endParaRPr lang="ru-RU"/>
        </a:p>
      </dgm:t>
    </dgm:pt>
    <dgm:pt modelId="{F9FCA1B9-2C82-40B2-B32E-EB9C6C327791}" type="sibTrans" cxnId="{3F973C17-F6A8-4A75-980C-621E705A18DB}">
      <dgm:prSet/>
      <dgm:spPr/>
      <dgm:t>
        <a:bodyPr/>
        <a:lstStyle/>
        <a:p>
          <a:endParaRPr lang="ru-RU"/>
        </a:p>
      </dgm:t>
    </dgm:pt>
    <dgm:pt modelId="{8CAB2586-158B-4A41-ADCE-962F82FC7FD5}">
      <dgm:prSet phldrT="[Текст]" phldr="0" custT="1"/>
      <dgm:spPr/>
      <dgm:t>
        <a:bodyPr/>
        <a:lstStyle/>
        <a:p>
          <a:pPr marL="0" marR="0" lvl="0" indent="0" algn="just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200" dirty="0"/>
            <a:t>например, собирать пирамидку, складывать пазл, подниматься по ступенькам, забираться на горку.</a:t>
          </a:r>
        </a:p>
        <a:p>
          <a:pPr marL="0" lvl="0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200" dirty="0"/>
        </a:p>
      </dgm:t>
    </dgm:pt>
    <dgm:pt modelId="{1E012BE7-FBF7-4DEE-89FC-959A0DE6DDF1}" type="parTrans" cxnId="{5ADB58E8-0556-40D8-8B68-64ABE7A04934}">
      <dgm:prSet/>
      <dgm:spPr/>
      <dgm:t>
        <a:bodyPr/>
        <a:lstStyle/>
        <a:p>
          <a:endParaRPr lang="ru-RU"/>
        </a:p>
      </dgm:t>
    </dgm:pt>
    <dgm:pt modelId="{C62D975A-17A1-404B-875B-750808DD2461}" type="sibTrans" cxnId="{5ADB58E8-0556-40D8-8B68-64ABE7A04934}">
      <dgm:prSet/>
      <dgm:spPr/>
      <dgm:t>
        <a:bodyPr/>
        <a:lstStyle/>
        <a:p>
          <a:endParaRPr lang="ru-RU"/>
        </a:p>
      </dgm:t>
    </dgm:pt>
    <dgm:pt modelId="{0AC0415D-76E4-4402-A44F-04239E607B05}" type="pres">
      <dgm:prSet presAssocID="{491D0CB2-7E0E-4B90-9677-335EB6D0BCC6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9DAB49C-BC7B-4541-BC59-F1565929C30A}" type="pres">
      <dgm:prSet presAssocID="{68EB7524-3CD7-406D-BFF6-D7F7C717B6D0}" presName="compNode" presStyleCnt="0"/>
      <dgm:spPr/>
    </dgm:pt>
    <dgm:pt modelId="{1E43AEC9-5D9E-4E3A-8479-C8459A418CF8}" type="pres">
      <dgm:prSet presAssocID="{68EB7524-3CD7-406D-BFF6-D7F7C717B6D0}" presName="aNode" presStyleLbl="bgShp" presStyleIdx="0" presStyleCnt="4"/>
      <dgm:spPr/>
      <dgm:t>
        <a:bodyPr/>
        <a:lstStyle/>
        <a:p>
          <a:endParaRPr lang="ru-RU"/>
        </a:p>
      </dgm:t>
    </dgm:pt>
    <dgm:pt modelId="{092C46F2-EB2A-4E8D-8E52-969069556B0B}" type="pres">
      <dgm:prSet presAssocID="{68EB7524-3CD7-406D-BFF6-D7F7C717B6D0}" presName="textNode" presStyleLbl="bgShp" presStyleIdx="0" presStyleCnt="4"/>
      <dgm:spPr/>
      <dgm:t>
        <a:bodyPr/>
        <a:lstStyle/>
        <a:p>
          <a:endParaRPr lang="ru-RU"/>
        </a:p>
      </dgm:t>
    </dgm:pt>
    <dgm:pt modelId="{D0B41667-81E5-4EFA-9974-E549FB8D7034}" type="pres">
      <dgm:prSet presAssocID="{68EB7524-3CD7-406D-BFF6-D7F7C717B6D0}" presName="compChildNode" presStyleCnt="0"/>
      <dgm:spPr/>
    </dgm:pt>
    <dgm:pt modelId="{4327EE3F-1D00-46F0-BB1E-92D7EE72F677}" type="pres">
      <dgm:prSet presAssocID="{68EB7524-3CD7-406D-BFF6-D7F7C717B6D0}" presName="theInnerList" presStyleCnt="0"/>
      <dgm:spPr/>
    </dgm:pt>
    <dgm:pt modelId="{1A19E6EB-F5F8-449B-905E-A5FEF6C34EC3}" type="pres">
      <dgm:prSet presAssocID="{4C1BC698-5C9F-4F3B-9710-7249F78FAFB4}" presName="child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9DC0E15-8313-4DA4-A20A-776E54449742}" type="pres">
      <dgm:prSet presAssocID="{68EB7524-3CD7-406D-BFF6-D7F7C717B6D0}" presName="aSpace" presStyleCnt="0"/>
      <dgm:spPr/>
    </dgm:pt>
    <dgm:pt modelId="{334DB399-FCC9-45F3-A78E-EA6BCE081F37}" type="pres">
      <dgm:prSet presAssocID="{8849E459-32EE-4296-A322-6F4206D1B1ED}" presName="compNode" presStyleCnt="0"/>
      <dgm:spPr/>
    </dgm:pt>
    <dgm:pt modelId="{1FA7ECB2-3D26-4E86-9F54-E44EC531050F}" type="pres">
      <dgm:prSet presAssocID="{8849E459-32EE-4296-A322-6F4206D1B1ED}" presName="aNode" presStyleLbl="bgShp" presStyleIdx="1" presStyleCnt="4"/>
      <dgm:spPr/>
      <dgm:t>
        <a:bodyPr/>
        <a:lstStyle/>
        <a:p>
          <a:endParaRPr lang="ru-RU"/>
        </a:p>
      </dgm:t>
    </dgm:pt>
    <dgm:pt modelId="{6EAC9E97-4634-4B0C-BF63-55EFAFBB7B4E}" type="pres">
      <dgm:prSet presAssocID="{8849E459-32EE-4296-A322-6F4206D1B1ED}" presName="textNode" presStyleLbl="bgShp" presStyleIdx="1" presStyleCnt="4"/>
      <dgm:spPr/>
      <dgm:t>
        <a:bodyPr/>
        <a:lstStyle/>
        <a:p>
          <a:endParaRPr lang="ru-RU"/>
        </a:p>
      </dgm:t>
    </dgm:pt>
    <dgm:pt modelId="{F80F1842-6764-4917-9EB4-353C74D02E8F}" type="pres">
      <dgm:prSet presAssocID="{8849E459-32EE-4296-A322-6F4206D1B1ED}" presName="compChildNode" presStyleCnt="0"/>
      <dgm:spPr/>
    </dgm:pt>
    <dgm:pt modelId="{12660424-236F-4F18-A4B4-FD6153C09917}" type="pres">
      <dgm:prSet presAssocID="{8849E459-32EE-4296-A322-6F4206D1B1ED}" presName="theInnerList" presStyleCnt="0"/>
      <dgm:spPr/>
    </dgm:pt>
    <dgm:pt modelId="{B247465D-7262-44C2-8B30-89E26F211DB1}" type="pres">
      <dgm:prSet presAssocID="{EEF7C0C2-7C58-436C-A348-F8C2277B5BBC}" presName="child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610BAE1-FED9-4908-BD77-C97D585FECE7}" type="pres">
      <dgm:prSet presAssocID="{8849E459-32EE-4296-A322-6F4206D1B1ED}" presName="aSpace" presStyleCnt="0"/>
      <dgm:spPr/>
    </dgm:pt>
    <dgm:pt modelId="{C84BF113-48EB-436C-8513-F8D377F48877}" type="pres">
      <dgm:prSet presAssocID="{88556EC2-DD1F-4031-82BC-9095BFA86656}" presName="compNode" presStyleCnt="0"/>
      <dgm:spPr/>
    </dgm:pt>
    <dgm:pt modelId="{2A00EF94-9924-446E-8F9B-47692D3C76DF}" type="pres">
      <dgm:prSet presAssocID="{88556EC2-DD1F-4031-82BC-9095BFA86656}" presName="aNode" presStyleLbl="bgShp" presStyleIdx="2" presStyleCnt="4"/>
      <dgm:spPr/>
      <dgm:t>
        <a:bodyPr/>
        <a:lstStyle/>
        <a:p>
          <a:endParaRPr lang="ru-RU"/>
        </a:p>
      </dgm:t>
    </dgm:pt>
    <dgm:pt modelId="{96A5C1F7-CEED-42F2-8353-C10E027660F7}" type="pres">
      <dgm:prSet presAssocID="{88556EC2-DD1F-4031-82BC-9095BFA86656}" presName="textNode" presStyleLbl="bgShp" presStyleIdx="2" presStyleCnt="4"/>
      <dgm:spPr/>
      <dgm:t>
        <a:bodyPr/>
        <a:lstStyle/>
        <a:p>
          <a:endParaRPr lang="ru-RU"/>
        </a:p>
      </dgm:t>
    </dgm:pt>
    <dgm:pt modelId="{3FFD0C6D-8F66-4568-8DB5-E5F879AC118F}" type="pres">
      <dgm:prSet presAssocID="{88556EC2-DD1F-4031-82BC-9095BFA86656}" presName="compChildNode" presStyleCnt="0"/>
      <dgm:spPr/>
    </dgm:pt>
    <dgm:pt modelId="{32929CE2-D551-4863-885D-ED2DE91302A9}" type="pres">
      <dgm:prSet presAssocID="{88556EC2-DD1F-4031-82BC-9095BFA86656}" presName="theInnerList" presStyleCnt="0"/>
      <dgm:spPr/>
    </dgm:pt>
    <dgm:pt modelId="{96C5008D-CD66-41BE-9EC1-AAF4BCB9C4DB}" type="pres">
      <dgm:prSet presAssocID="{4884208A-A7E9-40C8-B45C-78AF82B0B407}" presName="child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5FCEF61-884F-41BC-8C96-B72C8CAB73B0}" type="pres">
      <dgm:prSet presAssocID="{88556EC2-DD1F-4031-82BC-9095BFA86656}" presName="aSpace" presStyleCnt="0"/>
      <dgm:spPr/>
    </dgm:pt>
    <dgm:pt modelId="{12227631-5606-4E74-A2C4-1C72A22CF726}" type="pres">
      <dgm:prSet presAssocID="{7BFC903F-3137-4386-8C0A-66480C6F46C5}" presName="compNode" presStyleCnt="0"/>
      <dgm:spPr/>
    </dgm:pt>
    <dgm:pt modelId="{1D28D6BC-DF62-4976-8A2E-701E9BAA9EAB}" type="pres">
      <dgm:prSet presAssocID="{7BFC903F-3137-4386-8C0A-66480C6F46C5}" presName="aNode" presStyleLbl="bgShp" presStyleIdx="3" presStyleCnt="4" custLinFactNeighborX="1701"/>
      <dgm:spPr/>
      <dgm:t>
        <a:bodyPr/>
        <a:lstStyle/>
        <a:p>
          <a:endParaRPr lang="ru-RU"/>
        </a:p>
      </dgm:t>
    </dgm:pt>
    <dgm:pt modelId="{091C5D80-F1B6-457B-9221-F39E9668F177}" type="pres">
      <dgm:prSet presAssocID="{7BFC903F-3137-4386-8C0A-66480C6F46C5}" presName="textNode" presStyleLbl="bgShp" presStyleIdx="3" presStyleCnt="4"/>
      <dgm:spPr/>
      <dgm:t>
        <a:bodyPr/>
        <a:lstStyle/>
        <a:p>
          <a:endParaRPr lang="ru-RU"/>
        </a:p>
      </dgm:t>
    </dgm:pt>
    <dgm:pt modelId="{7C258D77-5D95-4DBD-88D0-B0F569603550}" type="pres">
      <dgm:prSet presAssocID="{7BFC903F-3137-4386-8C0A-66480C6F46C5}" presName="compChildNode" presStyleCnt="0"/>
      <dgm:spPr/>
    </dgm:pt>
    <dgm:pt modelId="{64E4CB68-3A51-4F4B-8A2F-321B63326895}" type="pres">
      <dgm:prSet presAssocID="{7BFC903F-3137-4386-8C0A-66480C6F46C5}" presName="theInnerList" presStyleCnt="0"/>
      <dgm:spPr/>
    </dgm:pt>
    <dgm:pt modelId="{0F0B1282-AC39-41F4-845F-06774313CEFA}" type="pres">
      <dgm:prSet presAssocID="{8CAB2586-158B-4A41-ADCE-962F82FC7FD5}" presName="child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FD32ED5-A525-4A56-9969-1006AC8C2094}" type="presOf" srcId="{EEF7C0C2-7C58-436C-A348-F8C2277B5BBC}" destId="{B247465D-7262-44C2-8B30-89E26F211DB1}" srcOrd="0" destOrd="0" presId="urn:microsoft.com/office/officeart/2005/8/layout/lProcess2"/>
    <dgm:cxn modelId="{6C21C432-DE89-4AEF-9CDE-AC9C63EAA2CD}" srcId="{491D0CB2-7E0E-4B90-9677-335EB6D0BCC6}" destId="{8849E459-32EE-4296-A322-6F4206D1B1ED}" srcOrd="1" destOrd="0" parTransId="{6A9E68A7-B0C9-4B8E-A319-DE40AD6EFAE5}" sibTransId="{4954C7F5-810B-4343-9ECB-0B034300043F}"/>
    <dgm:cxn modelId="{363E9D18-9153-465C-A8E7-713C1FD09671}" type="presOf" srcId="{491D0CB2-7E0E-4B90-9677-335EB6D0BCC6}" destId="{0AC0415D-76E4-4402-A44F-04239E607B05}" srcOrd="0" destOrd="0" presId="urn:microsoft.com/office/officeart/2005/8/layout/lProcess2"/>
    <dgm:cxn modelId="{A4517FD0-076F-47A8-82D7-883DBAD70F0A}" type="presOf" srcId="{68EB7524-3CD7-406D-BFF6-D7F7C717B6D0}" destId="{092C46F2-EB2A-4E8D-8E52-969069556B0B}" srcOrd="1" destOrd="0" presId="urn:microsoft.com/office/officeart/2005/8/layout/lProcess2"/>
    <dgm:cxn modelId="{85180100-8693-4A16-A9BA-A3EF4D4F3BBC}" srcId="{8849E459-32EE-4296-A322-6F4206D1B1ED}" destId="{EEF7C0C2-7C58-436C-A348-F8C2277B5BBC}" srcOrd="0" destOrd="0" parTransId="{9EFD077E-555D-4B8A-889E-16EE392D8D46}" sibTransId="{34716436-1D7B-402E-9CC8-11B38DF66E21}"/>
    <dgm:cxn modelId="{C6244CD5-0B4B-4460-9043-57624205DE04}" type="presOf" srcId="{8849E459-32EE-4296-A322-6F4206D1B1ED}" destId="{6EAC9E97-4634-4B0C-BF63-55EFAFBB7B4E}" srcOrd="1" destOrd="0" presId="urn:microsoft.com/office/officeart/2005/8/layout/lProcess2"/>
    <dgm:cxn modelId="{0C396C32-C770-4B24-B5C2-51B1AEB3FEDF}" srcId="{88556EC2-DD1F-4031-82BC-9095BFA86656}" destId="{4884208A-A7E9-40C8-B45C-78AF82B0B407}" srcOrd="0" destOrd="0" parTransId="{DDE81FD8-C7B7-40E0-B519-7972A919670D}" sibTransId="{D5FF5BE4-E1E7-467C-927B-56844CBACF53}"/>
    <dgm:cxn modelId="{5ADB58E8-0556-40D8-8B68-64ABE7A04934}" srcId="{7BFC903F-3137-4386-8C0A-66480C6F46C5}" destId="{8CAB2586-158B-4A41-ADCE-962F82FC7FD5}" srcOrd="0" destOrd="0" parTransId="{1E012BE7-FBF7-4DEE-89FC-959A0DE6DDF1}" sibTransId="{C62D975A-17A1-404B-875B-750808DD2461}"/>
    <dgm:cxn modelId="{1FB761BC-E090-4FD8-A56E-AA4CAB956CC9}" type="presOf" srcId="{8CAB2586-158B-4A41-ADCE-962F82FC7FD5}" destId="{0F0B1282-AC39-41F4-845F-06774313CEFA}" srcOrd="0" destOrd="0" presId="urn:microsoft.com/office/officeart/2005/8/layout/lProcess2"/>
    <dgm:cxn modelId="{D3F8BF42-C829-4D31-9305-FF7CA59FBE75}" type="presOf" srcId="{4C1BC698-5C9F-4F3B-9710-7249F78FAFB4}" destId="{1A19E6EB-F5F8-449B-905E-A5FEF6C34EC3}" srcOrd="0" destOrd="0" presId="urn:microsoft.com/office/officeart/2005/8/layout/lProcess2"/>
    <dgm:cxn modelId="{3F973C17-F6A8-4A75-980C-621E705A18DB}" srcId="{491D0CB2-7E0E-4B90-9677-335EB6D0BCC6}" destId="{7BFC903F-3137-4386-8C0A-66480C6F46C5}" srcOrd="3" destOrd="0" parTransId="{A22DEEA6-365B-4128-B396-A826E27AFA46}" sibTransId="{F9FCA1B9-2C82-40B2-B32E-EB9C6C327791}"/>
    <dgm:cxn modelId="{345023B2-3908-4E6A-99E0-D5D918161649}" type="presOf" srcId="{7BFC903F-3137-4386-8C0A-66480C6F46C5}" destId="{1D28D6BC-DF62-4976-8A2E-701E9BAA9EAB}" srcOrd="0" destOrd="0" presId="urn:microsoft.com/office/officeart/2005/8/layout/lProcess2"/>
    <dgm:cxn modelId="{A526FEEF-22F3-4039-8181-E1124FAD8BF3}" type="presOf" srcId="{4884208A-A7E9-40C8-B45C-78AF82B0B407}" destId="{96C5008D-CD66-41BE-9EC1-AAF4BCB9C4DB}" srcOrd="0" destOrd="0" presId="urn:microsoft.com/office/officeart/2005/8/layout/lProcess2"/>
    <dgm:cxn modelId="{898CEFD8-F957-4CFC-8F93-EA55F6F21554}" srcId="{491D0CB2-7E0E-4B90-9677-335EB6D0BCC6}" destId="{88556EC2-DD1F-4031-82BC-9095BFA86656}" srcOrd="2" destOrd="0" parTransId="{EA7D5192-ED66-445D-9F6E-A765933532C8}" sibTransId="{9A9E9E72-65F2-4B00-8333-86A0D07F3056}"/>
    <dgm:cxn modelId="{49A30A91-D17F-456C-B927-D63D85898AFF}" type="presOf" srcId="{88556EC2-DD1F-4031-82BC-9095BFA86656}" destId="{96A5C1F7-CEED-42F2-8353-C10E027660F7}" srcOrd="1" destOrd="0" presId="urn:microsoft.com/office/officeart/2005/8/layout/lProcess2"/>
    <dgm:cxn modelId="{50A389AF-7823-47C5-B39C-FD6A5B34C25F}" type="presOf" srcId="{7BFC903F-3137-4386-8C0A-66480C6F46C5}" destId="{091C5D80-F1B6-457B-9221-F39E9668F177}" srcOrd="1" destOrd="0" presId="urn:microsoft.com/office/officeart/2005/8/layout/lProcess2"/>
    <dgm:cxn modelId="{45B3EA4A-515E-44EE-827E-200DA38C167A}" type="presOf" srcId="{68EB7524-3CD7-406D-BFF6-D7F7C717B6D0}" destId="{1E43AEC9-5D9E-4E3A-8479-C8459A418CF8}" srcOrd="0" destOrd="0" presId="urn:microsoft.com/office/officeart/2005/8/layout/lProcess2"/>
    <dgm:cxn modelId="{9822D1FC-877C-4AAD-9A7C-015A58E88DAE}" srcId="{68EB7524-3CD7-406D-BFF6-D7F7C717B6D0}" destId="{4C1BC698-5C9F-4F3B-9710-7249F78FAFB4}" srcOrd="0" destOrd="0" parTransId="{38A54A97-C08B-4DE9-B5E6-6236F5763D5C}" sibTransId="{AECD6538-171B-4A85-AE8C-D2D7DC6A994A}"/>
    <dgm:cxn modelId="{DF6AE7E6-CE5E-4EA5-89DF-16DFD71E27AC}" type="presOf" srcId="{88556EC2-DD1F-4031-82BC-9095BFA86656}" destId="{2A00EF94-9924-446E-8F9B-47692D3C76DF}" srcOrd="0" destOrd="0" presId="urn:microsoft.com/office/officeart/2005/8/layout/lProcess2"/>
    <dgm:cxn modelId="{394D6CB8-FAE9-4CD4-AF3A-7B40EADAFCAE}" type="presOf" srcId="{8849E459-32EE-4296-A322-6F4206D1B1ED}" destId="{1FA7ECB2-3D26-4E86-9F54-E44EC531050F}" srcOrd="0" destOrd="0" presId="urn:microsoft.com/office/officeart/2005/8/layout/lProcess2"/>
    <dgm:cxn modelId="{4264D7B8-4A01-4507-B409-4E6A488F50AC}" srcId="{491D0CB2-7E0E-4B90-9677-335EB6D0BCC6}" destId="{68EB7524-3CD7-406D-BFF6-D7F7C717B6D0}" srcOrd="0" destOrd="0" parTransId="{6A3344F6-1880-4FE3-9AC1-330389FFFBEF}" sibTransId="{5EB5105F-9186-4C9F-A284-B47950418E45}"/>
    <dgm:cxn modelId="{B02D45EF-4502-4ECF-B189-5634B5E9DF5F}" type="presParOf" srcId="{0AC0415D-76E4-4402-A44F-04239E607B05}" destId="{A9DAB49C-BC7B-4541-BC59-F1565929C30A}" srcOrd="0" destOrd="0" presId="urn:microsoft.com/office/officeart/2005/8/layout/lProcess2"/>
    <dgm:cxn modelId="{255448F3-4E15-4244-B786-D323019D6133}" type="presParOf" srcId="{A9DAB49C-BC7B-4541-BC59-F1565929C30A}" destId="{1E43AEC9-5D9E-4E3A-8479-C8459A418CF8}" srcOrd="0" destOrd="0" presId="urn:microsoft.com/office/officeart/2005/8/layout/lProcess2"/>
    <dgm:cxn modelId="{E140A69B-90E2-43D7-A75A-E7092CCDAAAF}" type="presParOf" srcId="{A9DAB49C-BC7B-4541-BC59-F1565929C30A}" destId="{092C46F2-EB2A-4E8D-8E52-969069556B0B}" srcOrd="1" destOrd="0" presId="urn:microsoft.com/office/officeart/2005/8/layout/lProcess2"/>
    <dgm:cxn modelId="{D97EC81C-BEA2-466F-953D-1583F7B25404}" type="presParOf" srcId="{A9DAB49C-BC7B-4541-BC59-F1565929C30A}" destId="{D0B41667-81E5-4EFA-9974-E549FB8D7034}" srcOrd="2" destOrd="0" presId="urn:microsoft.com/office/officeart/2005/8/layout/lProcess2"/>
    <dgm:cxn modelId="{5EE6FE1A-0D38-44A8-A81D-F1E02A12F5FD}" type="presParOf" srcId="{D0B41667-81E5-4EFA-9974-E549FB8D7034}" destId="{4327EE3F-1D00-46F0-BB1E-92D7EE72F677}" srcOrd="0" destOrd="0" presId="urn:microsoft.com/office/officeart/2005/8/layout/lProcess2"/>
    <dgm:cxn modelId="{3238A599-12F7-4093-901A-95EACBCC76F5}" type="presParOf" srcId="{4327EE3F-1D00-46F0-BB1E-92D7EE72F677}" destId="{1A19E6EB-F5F8-449B-905E-A5FEF6C34EC3}" srcOrd="0" destOrd="0" presId="urn:microsoft.com/office/officeart/2005/8/layout/lProcess2"/>
    <dgm:cxn modelId="{D426EDAA-D440-4645-B02D-EDD5EB9176EF}" type="presParOf" srcId="{0AC0415D-76E4-4402-A44F-04239E607B05}" destId="{39DC0E15-8313-4DA4-A20A-776E54449742}" srcOrd="1" destOrd="0" presId="urn:microsoft.com/office/officeart/2005/8/layout/lProcess2"/>
    <dgm:cxn modelId="{8FBC00DA-0BC3-44C5-A9D2-479E5F522DF3}" type="presParOf" srcId="{0AC0415D-76E4-4402-A44F-04239E607B05}" destId="{334DB399-FCC9-45F3-A78E-EA6BCE081F37}" srcOrd="2" destOrd="0" presId="urn:microsoft.com/office/officeart/2005/8/layout/lProcess2"/>
    <dgm:cxn modelId="{C240E123-B0BC-495A-9876-19018C3E14C9}" type="presParOf" srcId="{334DB399-FCC9-45F3-A78E-EA6BCE081F37}" destId="{1FA7ECB2-3D26-4E86-9F54-E44EC531050F}" srcOrd="0" destOrd="0" presId="urn:microsoft.com/office/officeart/2005/8/layout/lProcess2"/>
    <dgm:cxn modelId="{B82865A1-9B9B-4164-A648-505C97934F61}" type="presParOf" srcId="{334DB399-FCC9-45F3-A78E-EA6BCE081F37}" destId="{6EAC9E97-4634-4B0C-BF63-55EFAFBB7B4E}" srcOrd="1" destOrd="0" presId="urn:microsoft.com/office/officeart/2005/8/layout/lProcess2"/>
    <dgm:cxn modelId="{265D3FA2-9B45-4BF3-812E-D8879FE501BC}" type="presParOf" srcId="{334DB399-FCC9-45F3-A78E-EA6BCE081F37}" destId="{F80F1842-6764-4917-9EB4-353C74D02E8F}" srcOrd="2" destOrd="0" presId="urn:microsoft.com/office/officeart/2005/8/layout/lProcess2"/>
    <dgm:cxn modelId="{7D413ED7-91A0-4899-8B2F-6C51FFE35019}" type="presParOf" srcId="{F80F1842-6764-4917-9EB4-353C74D02E8F}" destId="{12660424-236F-4F18-A4B4-FD6153C09917}" srcOrd="0" destOrd="0" presId="urn:microsoft.com/office/officeart/2005/8/layout/lProcess2"/>
    <dgm:cxn modelId="{B6161B86-16D4-41B6-937C-41E6399756FD}" type="presParOf" srcId="{12660424-236F-4F18-A4B4-FD6153C09917}" destId="{B247465D-7262-44C2-8B30-89E26F211DB1}" srcOrd="0" destOrd="0" presId="urn:microsoft.com/office/officeart/2005/8/layout/lProcess2"/>
    <dgm:cxn modelId="{61AF65DC-A583-4AD4-9519-82658A78C676}" type="presParOf" srcId="{0AC0415D-76E4-4402-A44F-04239E607B05}" destId="{3610BAE1-FED9-4908-BD77-C97D585FECE7}" srcOrd="3" destOrd="0" presId="urn:microsoft.com/office/officeart/2005/8/layout/lProcess2"/>
    <dgm:cxn modelId="{820B82B8-8BF9-4A56-864E-68FAF0E080D3}" type="presParOf" srcId="{0AC0415D-76E4-4402-A44F-04239E607B05}" destId="{C84BF113-48EB-436C-8513-F8D377F48877}" srcOrd="4" destOrd="0" presId="urn:microsoft.com/office/officeart/2005/8/layout/lProcess2"/>
    <dgm:cxn modelId="{497748B0-E275-46C4-8AC0-5C1A79A74BEF}" type="presParOf" srcId="{C84BF113-48EB-436C-8513-F8D377F48877}" destId="{2A00EF94-9924-446E-8F9B-47692D3C76DF}" srcOrd="0" destOrd="0" presId="urn:microsoft.com/office/officeart/2005/8/layout/lProcess2"/>
    <dgm:cxn modelId="{0EC38672-DF24-4169-8D78-168BE5925F8D}" type="presParOf" srcId="{C84BF113-48EB-436C-8513-F8D377F48877}" destId="{96A5C1F7-CEED-42F2-8353-C10E027660F7}" srcOrd="1" destOrd="0" presId="urn:microsoft.com/office/officeart/2005/8/layout/lProcess2"/>
    <dgm:cxn modelId="{440247A7-618D-4A6D-B0CE-147553A4A72A}" type="presParOf" srcId="{C84BF113-48EB-436C-8513-F8D377F48877}" destId="{3FFD0C6D-8F66-4568-8DB5-E5F879AC118F}" srcOrd="2" destOrd="0" presId="urn:microsoft.com/office/officeart/2005/8/layout/lProcess2"/>
    <dgm:cxn modelId="{9D3DE25E-C292-4D95-8632-25A22EE6B57C}" type="presParOf" srcId="{3FFD0C6D-8F66-4568-8DB5-E5F879AC118F}" destId="{32929CE2-D551-4863-885D-ED2DE91302A9}" srcOrd="0" destOrd="0" presId="urn:microsoft.com/office/officeart/2005/8/layout/lProcess2"/>
    <dgm:cxn modelId="{CCF6459F-67F8-4634-93D3-412F7B8D025A}" type="presParOf" srcId="{32929CE2-D551-4863-885D-ED2DE91302A9}" destId="{96C5008D-CD66-41BE-9EC1-AAF4BCB9C4DB}" srcOrd="0" destOrd="0" presId="urn:microsoft.com/office/officeart/2005/8/layout/lProcess2"/>
    <dgm:cxn modelId="{376FE0D9-DC6F-4062-93A0-3D14EDE24C01}" type="presParOf" srcId="{0AC0415D-76E4-4402-A44F-04239E607B05}" destId="{55FCEF61-884F-41BC-8C96-B72C8CAB73B0}" srcOrd="5" destOrd="0" presId="urn:microsoft.com/office/officeart/2005/8/layout/lProcess2"/>
    <dgm:cxn modelId="{C1E2F921-6B67-4994-85E0-8B77BEBABEFC}" type="presParOf" srcId="{0AC0415D-76E4-4402-A44F-04239E607B05}" destId="{12227631-5606-4E74-A2C4-1C72A22CF726}" srcOrd="6" destOrd="0" presId="urn:microsoft.com/office/officeart/2005/8/layout/lProcess2"/>
    <dgm:cxn modelId="{CE3A0EDF-EC36-42A8-A0DB-DB721F9BD93A}" type="presParOf" srcId="{12227631-5606-4E74-A2C4-1C72A22CF726}" destId="{1D28D6BC-DF62-4976-8A2E-701E9BAA9EAB}" srcOrd="0" destOrd="0" presId="urn:microsoft.com/office/officeart/2005/8/layout/lProcess2"/>
    <dgm:cxn modelId="{BA28D389-64DC-4430-8AF4-9869B6D6A1E1}" type="presParOf" srcId="{12227631-5606-4E74-A2C4-1C72A22CF726}" destId="{091C5D80-F1B6-457B-9221-F39E9668F177}" srcOrd="1" destOrd="0" presId="urn:microsoft.com/office/officeart/2005/8/layout/lProcess2"/>
    <dgm:cxn modelId="{E00D4629-5647-414D-9563-A1D424E04BFC}" type="presParOf" srcId="{12227631-5606-4E74-A2C4-1C72A22CF726}" destId="{7C258D77-5D95-4DBD-88D0-B0F569603550}" srcOrd="2" destOrd="0" presId="urn:microsoft.com/office/officeart/2005/8/layout/lProcess2"/>
    <dgm:cxn modelId="{79B560C1-9106-44CF-B77D-15204A6D5B51}" type="presParOf" srcId="{7C258D77-5D95-4DBD-88D0-B0F569603550}" destId="{64E4CB68-3A51-4F4B-8A2F-321B63326895}" srcOrd="0" destOrd="0" presId="urn:microsoft.com/office/officeart/2005/8/layout/lProcess2"/>
    <dgm:cxn modelId="{7436AB75-C494-48DF-852B-249043135D20}" type="presParOf" srcId="{64E4CB68-3A51-4F4B-8A2F-321B63326895}" destId="{0F0B1282-AC39-41F4-845F-06774313CEFA}" srcOrd="0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491D0CB2-7E0E-4B90-9677-335EB6D0BCC6}" type="doc">
      <dgm:prSet loTypeId="urn:microsoft.com/office/officeart/2005/8/layout/lProcess2" loCatId="list" qsTypeId="urn:microsoft.com/office/officeart/2005/8/quickstyle/3d2#3" qsCatId="3D" csTypeId="urn:microsoft.com/office/officeart/2005/8/colors/colorful1#8" csCatId="colorful" phldr="1"/>
      <dgm:spPr/>
      <dgm:t>
        <a:bodyPr/>
        <a:lstStyle/>
        <a:p>
          <a:endParaRPr lang="ru-RU"/>
        </a:p>
      </dgm:t>
    </dgm:pt>
    <dgm:pt modelId="{68EB7524-3CD7-406D-BFF6-D7F7C717B6D0}">
      <dgm:prSet phldrT="[Текст]" phldr="0" custT="1"/>
      <dgm:spPr/>
      <dgm:t>
        <a:bodyPr/>
        <a:lstStyle/>
        <a:p>
          <a:r>
            <a:rPr lang="ru-RU" sz="1200" dirty="0"/>
            <a:t>Анализ</a:t>
          </a:r>
        </a:p>
      </dgm:t>
    </dgm:pt>
    <dgm:pt modelId="{6A3344F6-1880-4FE3-9AC1-330389FFFBEF}" type="parTrans" cxnId="{4264D7B8-4A01-4507-B409-4E6A488F50AC}">
      <dgm:prSet/>
      <dgm:spPr/>
      <dgm:t>
        <a:bodyPr/>
        <a:lstStyle/>
        <a:p>
          <a:endParaRPr lang="ru-RU"/>
        </a:p>
      </dgm:t>
    </dgm:pt>
    <dgm:pt modelId="{5EB5105F-9186-4C9F-A284-B47950418E45}" type="sibTrans" cxnId="{4264D7B8-4A01-4507-B409-4E6A488F50AC}">
      <dgm:prSet/>
      <dgm:spPr/>
      <dgm:t>
        <a:bodyPr/>
        <a:lstStyle/>
        <a:p>
          <a:endParaRPr lang="ru-RU"/>
        </a:p>
      </dgm:t>
    </dgm:pt>
    <dgm:pt modelId="{4C1BC698-5C9F-4F3B-9710-7249F78FAFB4}">
      <dgm:prSet phldrT="[Текст]" custT="1"/>
      <dgm:spPr/>
      <dgm:t>
        <a:bodyPr/>
        <a:lstStyle/>
        <a:p>
          <a:r>
            <a:rPr lang="ru-RU" sz="1200" dirty="0"/>
            <a:t>Не достаточная полнота и точность, непоследовательность. Выделяет отдельные части объекта</a:t>
          </a:r>
        </a:p>
      </dgm:t>
    </dgm:pt>
    <dgm:pt modelId="{38A54A97-C08B-4DE9-B5E6-6236F5763D5C}" type="parTrans" cxnId="{9822D1FC-877C-4AAD-9A7C-015A58E88DAE}">
      <dgm:prSet/>
      <dgm:spPr/>
      <dgm:t>
        <a:bodyPr/>
        <a:lstStyle/>
        <a:p>
          <a:endParaRPr lang="ru-RU"/>
        </a:p>
      </dgm:t>
    </dgm:pt>
    <dgm:pt modelId="{AECD6538-171B-4A85-AE8C-D2D7DC6A994A}" type="sibTrans" cxnId="{9822D1FC-877C-4AAD-9A7C-015A58E88DAE}">
      <dgm:prSet/>
      <dgm:spPr/>
      <dgm:t>
        <a:bodyPr/>
        <a:lstStyle/>
        <a:p>
          <a:endParaRPr lang="ru-RU"/>
        </a:p>
      </dgm:t>
    </dgm:pt>
    <dgm:pt modelId="{8849E459-32EE-4296-A322-6F4206D1B1ED}">
      <dgm:prSet phldrT="[Текст]" phldr="0" custT="1"/>
      <dgm:spPr/>
      <dgm:t>
        <a:bodyPr/>
        <a:lstStyle/>
        <a:p>
          <a:r>
            <a:rPr lang="ru-RU" sz="1200" dirty="0"/>
            <a:t>Синтез</a:t>
          </a:r>
        </a:p>
      </dgm:t>
    </dgm:pt>
    <dgm:pt modelId="{6A9E68A7-B0C9-4B8E-A319-DE40AD6EFAE5}" type="parTrans" cxnId="{6C21C432-DE89-4AEF-9CDE-AC9C63EAA2CD}">
      <dgm:prSet/>
      <dgm:spPr/>
      <dgm:t>
        <a:bodyPr/>
        <a:lstStyle/>
        <a:p>
          <a:endParaRPr lang="ru-RU"/>
        </a:p>
      </dgm:t>
    </dgm:pt>
    <dgm:pt modelId="{4954C7F5-810B-4343-9ECB-0B034300043F}" type="sibTrans" cxnId="{6C21C432-DE89-4AEF-9CDE-AC9C63EAA2CD}">
      <dgm:prSet/>
      <dgm:spPr/>
      <dgm:t>
        <a:bodyPr/>
        <a:lstStyle/>
        <a:p>
          <a:endParaRPr lang="ru-RU"/>
        </a:p>
      </dgm:t>
    </dgm:pt>
    <dgm:pt modelId="{EEF7C0C2-7C58-436C-A348-F8C2277B5BBC}">
      <dgm:prSet phldrT="[Текст]" custT="1"/>
      <dgm:spPr/>
      <dgm:t>
        <a:bodyPr/>
        <a:lstStyle/>
        <a:p>
          <a:r>
            <a:rPr lang="ru-RU" sz="1200" dirty="0"/>
            <a:t>Ребенок н е устанавливает связи между отдельными частями и свойствами предметов.</a:t>
          </a:r>
        </a:p>
      </dgm:t>
    </dgm:pt>
    <dgm:pt modelId="{9EFD077E-555D-4B8A-889E-16EE392D8D46}" type="parTrans" cxnId="{85180100-8693-4A16-A9BA-A3EF4D4F3BBC}">
      <dgm:prSet/>
      <dgm:spPr/>
      <dgm:t>
        <a:bodyPr/>
        <a:lstStyle/>
        <a:p>
          <a:endParaRPr lang="ru-RU"/>
        </a:p>
      </dgm:t>
    </dgm:pt>
    <dgm:pt modelId="{34716436-1D7B-402E-9CC8-11B38DF66E21}" type="sibTrans" cxnId="{85180100-8693-4A16-A9BA-A3EF4D4F3BBC}">
      <dgm:prSet/>
      <dgm:spPr/>
      <dgm:t>
        <a:bodyPr/>
        <a:lstStyle/>
        <a:p>
          <a:endParaRPr lang="ru-RU"/>
        </a:p>
      </dgm:t>
    </dgm:pt>
    <dgm:pt modelId="{88556EC2-DD1F-4031-82BC-9095BFA86656}">
      <dgm:prSet phldrT="[Текст]" phldr="0" custT="1"/>
      <dgm:spPr/>
      <dgm:t>
        <a:bodyPr/>
        <a:lstStyle/>
        <a:p>
          <a:r>
            <a:rPr lang="ru-RU" sz="1200" dirty="0"/>
            <a:t>Сравнение</a:t>
          </a:r>
        </a:p>
      </dgm:t>
    </dgm:pt>
    <dgm:pt modelId="{EA7D5192-ED66-445D-9F6E-A765933532C8}" type="parTrans" cxnId="{898CEFD8-F957-4CFC-8F93-EA55F6F21554}">
      <dgm:prSet/>
      <dgm:spPr/>
      <dgm:t>
        <a:bodyPr/>
        <a:lstStyle/>
        <a:p>
          <a:endParaRPr lang="ru-RU"/>
        </a:p>
      </dgm:t>
    </dgm:pt>
    <dgm:pt modelId="{9A9E9E72-65F2-4B00-8333-86A0D07F3056}" type="sibTrans" cxnId="{898CEFD8-F957-4CFC-8F93-EA55F6F21554}">
      <dgm:prSet/>
      <dgm:spPr/>
      <dgm:t>
        <a:bodyPr/>
        <a:lstStyle/>
        <a:p>
          <a:endParaRPr lang="ru-RU"/>
        </a:p>
      </dgm:t>
    </dgm:pt>
    <dgm:pt modelId="{4884208A-A7E9-40C8-B45C-78AF82B0B407}">
      <dgm:prSet phldrT="[Текст]" phldr="0" custT="1"/>
      <dgm:spPr/>
      <dgm:t>
        <a:bodyPr/>
        <a:lstStyle/>
        <a:p>
          <a:r>
            <a:rPr lang="ru-RU" sz="1200" dirty="0"/>
            <a:t>Не умение выделить главное в предметах и явлениях, ребенок проводит сравнение по не существенным признакам</a:t>
          </a:r>
        </a:p>
      </dgm:t>
    </dgm:pt>
    <dgm:pt modelId="{DDE81FD8-C7B7-40E0-B519-7972A919670D}" type="parTrans" cxnId="{0C396C32-C770-4B24-B5C2-51B1AEB3FEDF}">
      <dgm:prSet/>
      <dgm:spPr/>
      <dgm:t>
        <a:bodyPr/>
        <a:lstStyle/>
        <a:p>
          <a:endParaRPr lang="ru-RU"/>
        </a:p>
      </dgm:t>
    </dgm:pt>
    <dgm:pt modelId="{D5FF5BE4-E1E7-467C-927B-56844CBACF53}" type="sibTrans" cxnId="{0C396C32-C770-4B24-B5C2-51B1AEB3FEDF}">
      <dgm:prSet/>
      <dgm:spPr/>
      <dgm:t>
        <a:bodyPr/>
        <a:lstStyle/>
        <a:p>
          <a:endParaRPr lang="ru-RU"/>
        </a:p>
      </dgm:t>
    </dgm:pt>
    <dgm:pt modelId="{7BFC903F-3137-4386-8C0A-66480C6F46C5}">
      <dgm:prSet phldrT="[Текст]" phldr="0" custT="1"/>
      <dgm:spPr/>
      <dgm:t>
        <a:bodyPr/>
        <a:lstStyle/>
        <a:p>
          <a:r>
            <a:rPr lang="ru-RU" sz="1200" dirty="0"/>
            <a:t>Отсутствие плана</a:t>
          </a:r>
        </a:p>
      </dgm:t>
    </dgm:pt>
    <dgm:pt modelId="{A22DEEA6-365B-4128-B396-A826E27AFA46}" type="parTrans" cxnId="{3F973C17-F6A8-4A75-980C-621E705A18DB}">
      <dgm:prSet/>
      <dgm:spPr/>
      <dgm:t>
        <a:bodyPr/>
        <a:lstStyle/>
        <a:p>
          <a:endParaRPr lang="ru-RU"/>
        </a:p>
      </dgm:t>
    </dgm:pt>
    <dgm:pt modelId="{F9FCA1B9-2C82-40B2-B32E-EB9C6C327791}" type="sibTrans" cxnId="{3F973C17-F6A8-4A75-980C-621E705A18DB}">
      <dgm:prSet/>
      <dgm:spPr/>
      <dgm:t>
        <a:bodyPr/>
        <a:lstStyle/>
        <a:p>
          <a:endParaRPr lang="ru-RU"/>
        </a:p>
      </dgm:t>
    </dgm:pt>
    <dgm:pt modelId="{8CAB2586-158B-4A41-ADCE-962F82FC7FD5}">
      <dgm:prSet phldrT="[Текст]" phldr="0" custT="1"/>
      <dgm:spPr/>
      <dgm:t>
        <a:bodyPr/>
        <a:lstStyle/>
        <a:p>
          <a:pPr marL="0" marR="0" lvl="0" indent="0" algn="just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200" dirty="0"/>
            <a:t>Ребенок действует спонтанно, быстро. Не способен построить схему.</a:t>
          </a:r>
        </a:p>
        <a:p>
          <a:pPr marL="0" lvl="0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200" dirty="0"/>
        </a:p>
      </dgm:t>
    </dgm:pt>
    <dgm:pt modelId="{1E012BE7-FBF7-4DEE-89FC-959A0DE6DDF1}" type="parTrans" cxnId="{5ADB58E8-0556-40D8-8B68-64ABE7A04934}">
      <dgm:prSet/>
      <dgm:spPr/>
      <dgm:t>
        <a:bodyPr/>
        <a:lstStyle/>
        <a:p>
          <a:endParaRPr lang="ru-RU"/>
        </a:p>
      </dgm:t>
    </dgm:pt>
    <dgm:pt modelId="{C62D975A-17A1-404B-875B-750808DD2461}" type="sibTrans" cxnId="{5ADB58E8-0556-40D8-8B68-64ABE7A04934}">
      <dgm:prSet/>
      <dgm:spPr/>
      <dgm:t>
        <a:bodyPr/>
        <a:lstStyle/>
        <a:p>
          <a:endParaRPr lang="ru-RU"/>
        </a:p>
      </dgm:t>
    </dgm:pt>
    <dgm:pt modelId="{0AC0415D-76E4-4402-A44F-04239E607B05}" type="pres">
      <dgm:prSet presAssocID="{491D0CB2-7E0E-4B90-9677-335EB6D0BCC6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9DAB49C-BC7B-4541-BC59-F1565929C30A}" type="pres">
      <dgm:prSet presAssocID="{68EB7524-3CD7-406D-BFF6-D7F7C717B6D0}" presName="compNode" presStyleCnt="0"/>
      <dgm:spPr/>
    </dgm:pt>
    <dgm:pt modelId="{1E43AEC9-5D9E-4E3A-8479-C8459A418CF8}" type="pres">
      <dgm:prSet presAssocID="{68EB7524-3CD7-406D-BFF6-D7F7C717B6D0}" presName="aNode" presStyleLbl="bgShp" presStyleIdx="0" presStyleCnt="4"/>
      <dgm:spPr/>
      <dgm:t>
        <a:bodyPr/>
        <a:lstStyle/>
        <a:p>
          <a:endParaRPr lang="ru-RU"/>
        </a:p>
      </dgm:t>
    </dgm:pt>
    <dgm:pt modelId="{092C46F2-EB2A-4E8D-8E52-969069556B0B}" type="pres">
      <dgm:prSet presAssocID="{68EB7524-3CD7-406D-BFF6-D7F7C717B6D0}" presName="textNode" presStyleLbl="bgShp" presStyleIdx="0" presStyleCnt="4"/>
      <dgm:spPr/>
      <dgm:t>
        <a:bodyPr/>
        <a:lstStyle/>
        <a:p>
          <a:endParaRPr lang="ru-RU"/>
        </a:p>
      </dgm:t>
    </dgm:pt>
    <dgm:pt modelId="{D0B41667-81E5-4EFA-9974-E549FB8D7034}" type="pres">
      <dgm:prSet presAssocID="{68EB7524-3CD7-406D-BFF6-D7F7C717B6D0}" presName="compChildNode" presStyleCnt="0"/>
      <dgm:spPr/>
    </dgm:pt>
    <dgm:pt modelId="{4327EE3F-1D00-46F0-BB1E-92D7EE72F677}" type="pres">
      <dgm:prSet presAssocID="{68EB7524-3CD7-406D-BFF6-D7F7C717B6D0}" presName="theInnerList" presStyleCnt="0"/>
      <dgm:spPr/>
    </dgm:pt>
    <dgm:pt modelId="{1A19E6EB-F5F8-449B-905E-A5FEF6C34EC3}" type="pres">
      <dgm:prSet presAssocID="{4C1BC698-5C9F-4F3B-9710-7249F78FAFB4}" presName="child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9DC0E15-8313-4DA4-A20A-776E54449742}" type="pres">
      <dgm:prSet presAssocID="{68EB7524-3CD7-406D-BFF6-D7F7C717B6D0}" presName="aSpace" presStyleCnt="0"/>
      <dgm:spPr/>
    </dgm:pt>
    <dgm:pt modelId="{334DB399-FCC9-45F3-A78E-EA6BCE081F37}" type="pres">
      <dgm:prSet presAssocID="{8849E459-32EE-4296-A322-6F4206D1B1ED}" presName="compNode" presStyleCnt="0"/>
      <dgm:spPr/>
    </dgm:pt>
    <dgm:pt modelId="{1FA7ECB2-3D26-4E86-9F54-E44EC531050F}" type="pres">
      <dgm:prSet presAssocID="{8849E459-32EE-4296-A322-6F4206D1B1ED}" presName="aNode" presStyleLbl="bgShp" presStyleIdx="1" presStyleCnt="4"/>
      <dgm:spPr/>
      <dgm:t>
        <a:bodyPr/>
        <a:lstStyle/>
        <a:p>
          <a:endParaRPr lang="ru-RU"/>
        </a:p>
      </dgm:t>
    </dgm:pt>
    <dgm:pt modelId="{6EAC9E97-4634-4B0C-BF63-55EFAFBB7B4E}" type="pres">
      <dgm:prSet presAssocID="{8849E459-32EE-4296-A322-6F4206D1B1ED}" presName="textNode" presStyleLbl="bgShp" presStyleIdx="1" presStyleCnt="4"/>
      <dgm:spPr/>
      <dgm:t>
        <a:bodyPr/>
        <a:lstStyle/>
        <a:p>
          <a:endParaRPr lang="ru-RU"/>
        </a:p>
      </dgm:t>
    </dgm:pt>
    <dgm:pt modelId="{F80F1842-6764-4917-9EB4-353C74D02E8F}" type="pres">
      <dgm:prSet presAssocID="{8849E459-32EE-4296-A322-6F4206D1B1ED}" presName="compChildNode" presStyleCnt="0"/>
      <dgm:spPr/>
    </dgm:pt>
    <dgm:pt modelId="{12660424-236F-4F18-A4B4-FD6153C09917}" type="pres">
      <dgm:prSet presAssocID="{8849E459-32EE-4296-A322-6F4206D1B1ED}" presName="theInnerList" presStyleCnt="0"/>
      <dgm:spPr/>
    </dgm:pt>
    <dgm:pt modelId="{B247465D-7262-44C2-8B30-89E26F211DB1}" type="pres">
      <dgm:prSet presAssocID="{EEF7C0C2-7C58-436C-A348-F8C2277B5BBC}" presName="child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610BAE1-FED9-4908-BD77-C97D585FECE7}" type="pres">
      <dgm:prSet presAssocID="{8849E459-32EE-4296-A322-6F4206D1B1ED}" presName="aSpace" presStyleCnt="0"/>
      <dgm:spPr/>
    </dgm:pt>
    <dgm:pt modelId="{C84BF113-48EB-436C-8513-F8D377F48877}" type="pres">
      <dgm:prSet presAssocID="{88556EC2-DD1F-4031-82BC-9095BFA86656}" presName="compNode" presStyleCnt="0"/>
      <dgm:spPr/>
    </dgm:pt>
    <dgm:pt modelId="{2A00EF94-9924-446E-8F9B-47692D3C76DF}" type="pres">
      <dgm:prSet presAssocID="{88556EC2-DD1F-4031-82BC-9095BFA86656}" presName="aNode" presStyleLbl="bgShp" presStyleIdx="2" presStyleCnt="4"/>
      <dgm:spPr/>
      <dgm:t>
        <a:bodyPr/>
        <a:lstStyle/>
        <a:p>
          <a:endParaRPr lang="ru-RU"/>
        </a:p>
      </dgm:t>
    </dgm:pt>
    <dgm:pt modelId="{96A5C1F7-CEED-42F2-8353-C10E027660F7}" type="pres">
      <dgm:prSet presAssocID="{88556EC2-DD1F-4031-82BC-9095BFA86656}" presName="textNode" presStyleLbl="bgShp" presStyleIdx="2" presStyleCnt="4"/>
      <dgm:spPr/>
      <dgm:t>
        <a:bodyPr/>
        <a:lstStyle/>
        <a:p>
          <a:endParaRPr lang="ru-RU"/>
        </a:p>
      </dgm:t>
    </dgm:pt>
    <dgm:pt modelId="{3FFD0C6D-8F66-4568-8DB5-E5F879AC118F}" type="pres">
      <dgm:prSet presAssocID="{88556EC2-DD1F-4031-82BC-9095BFA86656}" presName="compChildNode" presStyleCnt="0"/>
      <dgm:spPr/>
    </dgm:pt>
    <dgm:pt modelId="{32929CE2-D551-4863-885D-ED2DE91302A9}" type="pres">
      <dgm:prSet presAssocID="{88556EC2-DD1F-4031-82BC-9095BFA86656}" presName="theInnerList" presStyleCnt="0"/>
      <dgm:spPr/>
    </dgm:pt>
    <dgm:pt modelId="{96C5008D-CD66-41BE-9EC1-AAF4BCB9C4DB}" type="pres">
      <dgm:prSet presAssocID="{4884208A-A7E9-40C8-B45C-78AF82B0B407}" presName="child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5FCEF61-884F-41BC-8C96-B72C8CAB73B0}" type="pres">
      <dgm:prSet presAssocID="{88556EC2-DD1F-4031-82BC-9095BFA86656}" presName="aSpace" presStyleCnt="0"/>
      <dgm:spPr/>
    </dgm:pt>
    <dgm:pt modelId="{12227631-5606-4E74-A2C4-1C72A22CF726}" type="pres">
      <dgm:prSet presAssocID="{7BFC903F-3137-4386-8C0A-66480C6F46C5}" presName="compNode" presStyleCnt="0"/>
      <dgm:spPr/>
    </dgm:pt>
    <dgm:pt modelId="{1D28D6BC-DF62-4976-8A2E-701E9BAA9EAB}" type="pres">
      <dgm:prSet presAssocID="{7BFC903F-3137-4386-8C0A-66480C6F46C5}" presName="aNode" presStyleLbl="bgShp" presStyleIdx="3" presStyleCnt="4" custLinFactNeighborX="1701"/>
      <dgm:spPr/>
      <dgm:t>
        <a:bodyPr/>
        <a:lstStyle/>
        <a:p>
          <a:endParaRPr lang="ru-RU"/>
        </a:p>
      </dgm:t>
    </dgm:pt>
    <dgm:pt modelId="{091C5D80-F1B6-457B-9221-F39E9668F177}" type="pres">
      <dgm:prSet presAssocID="{7BFC903F-3137-4386-8C0A-66480C6F46C5}" presName="textNode" presStyleLbl="bgShp" presStyleIdx="3" presStyleCnt="4"/>
      <dgm:spPr/>
      <dgm:t>
        <a:bodyPr/>
        <a:lstStyle/>
        <a:p>
          <a:endParaRPr lang="ru-RU"/>
        </a:p>
      </dgm:t>
    </dgm:pt>
    <dgm:pt modelId="{7C258D77-5D95-4DBD-88D0-B0F569603550}" type="pres">
      <dgm:prSet presAssocID="{7BFC903F-3137-4386-8C0A-66480C6F46C5}" presName="compChildNode" presStyleCnt="0"/>
      <dgm:spPr/>
    </dgm:pt>
    <dgm:pt modelId="{64E4CB68-3A51-4F4B-8A2F-321B63326895}" type="pres">
      <dgm:prSet presAssocID="{7BFC903F-3137-4386-8C0A-66480C6F46C5}" presName="theInnerList" presStyleCnt="0"/>
      <dgm:spPr/>
    </dgm:pt>
    <dgm:pt modelId="{0F0B1282-AC39-41F4-845F-06774313CEFA}" type="pres">
      <dgm:prSet presAssocID="{8CAB2586-158B-4A41-ADCE-962F82FC7FD5}" presName="child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2E4D3E7-2FC8-4E02-9ACF-98610BD9F363}" type="presOf" srcId="{7BFC903F-3137-4386-8C0A-66480C6F46C5}" destId="{1D28D6BC-DF62-4976-8A2E-701E9BAA9EAB}" srcOrd="0" destOrd="0" presId="urn:microsoft.com/office/officeart/2005/8/layout/lProcess2"/>
    <dgm:cxn modelId="{CBF1B296-D14B-44D3-A56A-824AE6A7F469}" type="presOf" srcId="{88556EC2-DD1F-4031-82BC-9095BFA86656}" destId="{2A00EF94-9924-446E-8F9B-47692D3C76DF}" srcOrd="0" destOrd="0" presId="urn:microsoft.com/office/officeart/2005/8/layout/lProcess2"/>
    <dgm:cxn modelId="{371DC4F6-B309-4164-B846-357A1D819ADE}" type="presOf" srcId="{7BFC903F-3137-4386-8C0A-66480C6F46C5}" destId="{091C5D80-F1B6-457B-9221-F39E9668F177}" srcOrd="1" destOrd="0" presId="urn:microsoft.com/office/officeart/2005/8/layout/lProcess2"/>
    <dgm:cxn modelId="{AE01D86D-AF00-40CD-9736-AC0DF10CDF33}" type="presOf" srcId="{4C1BC698-5C9F-4F3B-9710-7249F78FAFB4}" destId="{1A19E6EB-F5F8-449B-905E-A5FEF6C34EC3}" srcOrd="0" destOrd="0" presId="urn:microsoft.com/office/officeart/2005/8/layout/lProcess2"/>
    <dgm:cxn modelId="{C31F9A98-862B-48E0-9F43-DAD0C046A4D6}" type="presOf" srcId="{88556EC2-DD1F-4031-82BC-9095BFA86656}" destId="{96A5C1F7-CEED-42F2-8353-C10E027660F7}" srcOrd="1" destOrd="0" presId="urn:microsoft.com/office/officeart/2005/8/layout/lProcess2"/>
    <dgm:cxn modelId="{B1446799-CE53-4753-B207-22E1416243D1}" type="presOf" srcId="{68EB7524-3CD7-406D-BFF6-D7F7C717B6D0}" destId="{092C46F2-EB2A-4E8D-8E52-969069556B0B}" srcOrd="1" destOrd="0" presId="urn:microsoft.com/office/officeart/2005/8/layout/lProcess2"/>
    <dgm:cxn modelId="{7AA40646-2B0B-4B04-A868-30E96DCCB715}" type="presOf" srcId="{8849E459-32EE-4296-A322-6F4206D1B1ED}" destId="{6EAC9E97-4634-4B0C-BF63-55EFAFBB7B4E}" srcOrd="1" destOrd="0" presId="urn:microsoft.com/office/officeart/2005/8/layout/lProcess2"/>
    <dgm:cxn modelId="{57AE523B-B272-4A28-818D-FDF421DFC964}" type="presOf" srcId="{4884208A-A7E9-40C8-B45C-78AF82B0B407}" destId="{96C5008D-CD66-41BE-9EC1-AAF4BCB9C4DB}" srcOrd="0" destOrd="0" presId="urn:microsoft.com/office/officeart/2005/8/layout/lProcess2"/>
    <dgm:cxn modelId="{B81ACD83-8452-485B-9A1E-BBCB9D990263}" type="presOf" srcId="{EEF7C0C2-7C58-436C-A348-F8C2277B5BBC}" destId="{B247465D-7262-44C2-8B30-89E26F211DB1}" srcOrd="0" destOrd="0" presId="urn:microsoft.com/office/officeart/2005/8/layout/lProcess2"/>
    <dgm:cxn modelId="{211E7D9D-37F0-4837-8E15-8BA9B5BBD84A}" type="presOf" srcId="{8CAB2586-158B-4A41-ADCE-962F82FC7FD5}" destId="{0F0B1282-AC39-41F4-845F-06774313CEFA}" srcOrd="0" destOrd="0" presId="urn:microsoft.com/office/officeart/2005/8/layout/lProcess2"/>
    <dgm:cxn modelId="{4264D7B8-4A01-4507-B409-4E6A488F50AC}" srcId="{491D0CB2-7E0E-4B90-9677-335EB6D0BCC6}" destId="{68EB7524-3CD7-406D-BFF6-D7F7C717B6D0}" srcOrd="0" destOrd="0" parTransId="{6A3344F6-1880-4FE3-9AC1-330389FFFBEF}" sibTransId="{5EB5105F-9186-4C9F-A284-B47950418E45}"/>
    <dgm:cxn modelId="{9A7C644A-3CFF-464D-A9AA-E27678E13C33}" type="presOf" srcId="{491D0CB2-7E0E-4B90-9677-335EB6D0BCC6}" destId="{0AC0415D-76E4-4402-A44F-04239E607B05}" srcOrd="0" destOrd="0" presId="urn:microsoft.com/office/officeart/2005/8/layout/lProcess2"/>
    <dgm:cxn modelId="{85180100-8693-4A16-A9BA-A3EF4D4F3BBC}" srcId="{8849E459-32EE-4296-A322-6F4206D1B1ED}" destId="{EEF7C0C2-7C58-436C-A348-F8C2277B5BBC}" srcOrd="0" destOrd="0" parTransId="{9EFD077E-555D-4B8A-889E-16EE392D8D46}" sibTransId="{34716436-1D7B-402E-9CC8-11B38DF66E21}"/>
    <dgm:cxn modelId="{6C21C432-DE89-4AEF-9CDE-AC9C63EAA2CD}" srcId="{491D0CB2-7E0E-4B90-9677-335EB6D0BCC6}" destId="{8849E459-32EE-4296-A322-6F4206D1B1ED}" srcOrd="1" destOrd="0" parTransId="{6A9E68A7-B0C9-4B8E-A319-DE40AD6EFAE5}" sibTransId="{4954C7F5-810B-4343-9ECB-0B034300043F}"/>
    <dgm:cxn modelId="{3F973C17-F6A8-4A75-980C-621E705A18DB}" srcId="{491D0CB2-7E0E-4B90-9677-335EB6D0BCC6}" destId="{7BFC903F-3137-4386-8C0A-66480C6F46C5}" srcOrd="3" destOrd="0" parTransId="{A22DEEA6-365B-4128-B396-A826E27AFA46}" sibTransId="{F9FCA1B9-2C82-40B2-B32E-EB9C6C327791}"/>
    <dgm:cxn modelId="{9B03F927-5AE0-4645-BABA-71329DF60A75}" type="presOf" srcId="{8849E459-32EE-4296-A322-6F4206D1B1ED}" destId="{1FA7ECB2-3D26-4E86-9F54-E44EC531050F}" srcOrd="0" destOrd="0" presId="urn:microsoft.com/office/officeart/2005/8/layout/lProcess2"/>
    <dgm:cxn modelId="{898CEFD8-F957-4CFC-8F93-EA55F6F21554}" srcId="{491D0CB2-7E0E-4B90-9677-335EB6D0BCC6}" destId="{88556EC2-DD1F-4031-82BC-9095BFA86656}" srcOrd="2" destOrd="0" parTransId="{EA7D5192-ED66-445D-9F6E-A765933532C8}" sibTransId="{9A9E9E72-65F2-4B00-8333-86A0D07F3056}"/>
    <dgm:cxn modelId="{FE34671D-9B1B-48A5-A3CD-16E2B1B480DB}" type="presOf" srcId="{68EB7524-3CD7-406D-BFF6-D7F7C717B6D0}" destId="{1E43AEC9-5D9E-4E3A-8479-C8459A418CF8}" srcOrd="0" destOrd="0" presId="urn:microsoft.com/office/officeart/2005/8/layout/lProcess2"/>
    <dgm:cxn modelId="{9822D1FC-877C-4AAD-9A7C-015A58E88DAE}" srcId="{68EB7524-3CD7-406D-BFF6-D7F7C717B6D0}" destId="{4C1BC698-5C9F-4F3B-9710-7249F78FAFB4}" srcOrd="0" destOrd="0" parTransId="{38A54A97-C08B-4DE9-B5E6-6236F5763D5C}" sibTransId="{AECD6538-171B-4A85-AE8C-D2D7DC6A994A}"/>
    <dgm:cxn modelId="{5ADB58E8-0556-40D8-8B68-64ABE7A04934}" srcId="{7BFC903F-3137-4386-8C0A-66480C6F46C5}" destId="{8CAB2586-158B-4A41-ADCE-962F82FC7FD5}" srcOrd="0" destOrd="0" parTransId="{1E012BE7-FBF7-4DEE-89FC-959A0DE6DDF1}" sibTransId="{C62D975A-17A1-404B-875B-750808DD2461}"/>
    <dgm:cxn modelId="{0C396C32-C770-4B24-B5C2-51B1AEB3FEDF}" srcId="{88556EC2-DD1F-4031-82BC-9095BFA86656}" destId="{4884208A-A7E9-40C8-B45C-78AF82B0B407}" srcOrd="0" destOrd="0" parTransId="{DDE81FD8-C7B7-40E0-B519-7972A919670D}" sibTransId="{D5FF5BE4-E1E7-467C-927B-56844CBACF53}"/>
    <dgm:cxn modelId="{BC5F8519-30F9-430E-BB89-47FE267642E9}" type="presParOf" srcId="{0AC0415D-76E4-4402-A44F-04239E607B05}" destId="{A9DAB49C-BC7B-4541-BC59-F1565929C30A}" srcOrd="0" destOrd="0" presId="urn:microsoft.com/office/officeart/2005/8/layout/lProcess2"/>
    <dgm:cxn modelId="{9FA6CFCE-0F46-45B4-BBE1-647A958AA4F2}" type="presParOf" srcId="{A9DAB49C-BC7B-4541-BC59-F1565929C30A}" destId="{1E43AEC9-5D9E-4E3A-8479-C8459A418CF8}" srcOrd="0" destOrd="0" presId="urn:microsoft.com/office/officeart/2005/8/layout/lProcess2"/>
    <dgm:cxn modelId="{F145A6FC-0863-4F65-8255-ECB9D6D512DF}" type="presParOf" srcId="{A9DAB49C-BC7B-4541-BC59-F1565929C30A}" destId="{092C46F2-EB2A-4E8D-8E52-969069556B0B}" srcOrd="1" destOrd="0" presId="urn:microsoft.com/office/officeart/2005/8/layout/lProcess2"/>
    <dgm:cxn modelId="{4746AF07-879C-44C4-B8A2-40CBA3AA272D}" type="presParOf" srcId="{A9DAB49C-BC7B-4541-BC59-F1565929C30A}" destId="{D0B41667-81E5-4EFA-9974-E549FB8D7034}" srcOrd="2" destOrd="0" presId="urn:microsoft.com/office/officeart/2005/8/layout/lProcess2"/>
    <dgm:cxn modelId="{93B4EBB5-4725-4846-BECC-517C8FA0B265}" type="presParOf" srcId="{D0B41667-81E5-4EFA-9974-E549FB8D7034}" destId="{4327EE3F-1D00-46F0-BB1E-92D7EE72F677}" srcOrd="0" destOrd="0" presId="urn:microsoft.com/office/officeart/2005/8/layout/lProcess2"/>
    <dgm:cxn modelId="{68B89223-AC72-4D32-A7D7-6C26D06B341C}" type="presParOf" srcId="{4327EE3F-1D00-46F0-BB1E-92D7EE72F677}" destId="{1A19E6EB-F5F8-449B-905E-A5FEF6C34EC3}" srcOrd="0" destOrd="0" presId="urn:microsoft.com/office/officeart/2005/8/layout/lProcess2"/>
    <dgm:cxn modelId="{F16D380F-3C23-483F-A274-1017F7238C3A}" type="presParOf" srcId="{0AC0415D-76E4-4402-A44F-04239E607B05}" destId="{39DC0E15-8313-4DA4-A20A-776E54449742}" srcOrd="1" destOrd="0" presId="urn:microsoft.com/office/officeart/2005/8/layout/lProcess2"/>
    <dgm:cxn modelId="{D33B4C95-1813-4585-B317-AA594E14DC85}" type="presParOf" srcId="{0AC0415D-76E4-4402-A44F-04239E607B05}" destId="{334DB399-FCC9-45F3-A78E-EA6BCE081F37}" srcOrd="2" destOrd="0" presId="urn:microsoft.com/office/officeart/2005/8/layout/lProcess2"/>
    <dgm:cxn modelId="{F1270FE7-2263-4EB4-8731-53D5AE9F8A70}" type="presParOf" srcId="{334DB399-FCC9-45F3-A78E-EA6BCE081F37}" destId="{1FA7ECB2-3D26-4E86-9F54-E44EC531050F}" srcOrd="0" destOrd="0" presId="urn:microsoft.com/office/officeart/2005/8/layout/lProcess2"/>
    <dgm:cxn modelId="{C030FC0A-A3FA-489B-9094-D563C41215D6}" type="presParOf" srcId="{334DB399-FCC9-45F3-A78E-EA6BCE081F37}" destId="{6EAC9E97-4634-4B0C-BF63-55EFAFBB7B4E}" srcOrd="1" destOrd="0" presId="urn:microsoft.com/office/officeart/2005/8/layout/lProcess2"/>
    <dgm:cxn modelId="{C2F240A4-50FC-4F2C-A525-4E73A2B1A0E0}" type="presParOf" srcId="{334DB399-FCC9-45F3-A78E-EA6BCE081F37}" destId="{F80F1842-6764-4917-9EB4-353C74D02E8F}" srcOrd="2" destOrd="0" presId="urn:microsoft.com/office/officeart/2005/8/layout/lProcess2"/>
    <dgm:cxn modelId="{C2551AE9-29E0-4181-98C8-B8C30358E81C}" type="presParOf" srcId="{F80F1842-6764-4917-9EB4-353C74D02E8F}" destId="{12660424-236F-4F18-A4B4-FD6153C09917}" srcOrd="0" destOrd="0" presId="urn:microsoft.com/office/officeart/2005/8/layout/lProcess2"/>
    <dgm:cxn modelId="{42FEA6D4-3356-472F-A17D-6268A79E5577}" type="presParOf" srcId="{12660424-236F-4F18-A4B4-FD6153C09917}" destId="{B247465D-7262-44C2-8B30-89E26F211DB1}" srcOrd="0" destOrd="0" presId="urn:microsoft.com/office/officeart/2005/8/layout/lProcess2"/>
    <dgm:cxn modelId="{E90B7535-0AC5-40A2-BACA-029863166ACF}" type="presParOf" srcId="{0AC0415D-76E4-4402-A44F-04239E607B05}" destId="{3610BAE1-FED9-4908-BD77-C97D585FECE7}" srcOrd="3" destOrd="0" presId="urn:microsoft.com/office/officeart/2005/8/layout/lProcess2"/>
    <dgm:cxn modelId="{C64F2C57-1348-40A4-824C-C8FA88EAB749}" type="presParOf" srcId="{0AC0415D-76E4-4402-A44F-04239E607B05}" destId="{C84BF113-48EB-436C-8513-F8D377F48877}" srcOrd="4" destOrd="0" presId="urn:microsoft.com/office/officeart/2005/8/layout/lProcess2"/>
    <dgm:cxn modelId="{0BCB8985-7715-431E-9B8E-5A6A79B59A48}" type="presParOf" srcId="{C84BF113-48EB-436C-8513-F8D377F48877}" destId="{2A00EF94-9924-446E-8F9B-47692D3C76DF}" srcOrd="0" destOrd="0" presId="urn:microsoft.com/office/officeart/2005/8/layout/lProcess2"/>
    <dgm:cxn modelId="{DB6D2A8C-401B-41E9-A920-EA9C7C3DB75C}" type="presParOf" srcId="{C84BF113-48EB-436C-8513-F8D377F48877}" destId="{96A5C1F7-CEED-42F2-8353-C10E027660F7}" srcOrd="1" destOrd="0" presId="urn:microsoft.com/office/officeart/2005/8/layout/lProcess2"/>
    <dgm:cxn modelId="{B6B376EB-BB2C-46DA-80C2-D570CB481617}" type="presParOf" srcId="{C84BF113-48EB-436C-8513-F8D377F48877}" destId="{3FFD0C6D-8F66-4568-8DB5-E5F879AC118F}" srcOrd="2" destOrd="0" presId="urn:microsoft.com/office/officeart/2005/8/layout/lProcess2"/>
    <dgm:cxn modelId="{1D0F1A63-1176-4295-B9EA-54F7DE1698EA}" type="presParOf" srcId="{3FFD0C6D-8F66-4568-8DB5-E5F879AC118F}" destId="{32929CE2-D551-4863-885D-ED2DE91302A9}" srcOrd="0" destOrd="0" presId="urn:microsoft.com/office/officeart/2005/8/layout/lProcess2"/>
    <dgm:cxn modelId="{09FC6AB7-3F67-4E47-801D-2E566913171C}" type="presParOf" srcId="{32929CE2-D551-4863-885D-ED2DE91302A9}" destId="{96C5008D-CD66-41BE-9EC1-AAF4BCB9C4DB}" srcOrd="0" destOrd="0" presId="urn:microsoft.com/office/officeart/2005/8/layout/lProcess2"/>
    <dgm:cxn modelId="{6A931906-322A-47A1-B769-40421C5C813C}" type="presParOf" srcId="{0AC0415D-76E4-4402-A44F-04239E607B05}" destId="{55FCEF61-884F-41BC-8C96-B72C8CAB73B0}" srcOrd="5" destOrd="0" presId="urn:microsoft.com/office/officeart/2005/8/layout/lProcess2"/>
    <dgm:cxn modelId="{7EFDA1A2-FD58-4311-B8A1-52CAEC87A678}" type="presParOf" srcId="{0AC0415D-76E4-4402-A44F-04239E607B05}" destId="{12227631-5606-4E74-A2C4-1C72A22CF726}" srcOrd="6" destOrd="0" presId="urn:microsoft.com/office/officeart/2005/8/layout/lProcess2"/>
    <dgm:cxn modelId="{20FDD895-49D9-425A-8E06-E27D2C1E79BA}" type="presParOf" srcId="{12227631-5606-4E74-A2C4-1C72A22CF726}" destId="{1D28D6BC-DF62-4976-8A2E-701E9BAA9EAB}" srcOrd="0" destOrd="0" presId="urn:microsoft.com/office/officeart/2005/8/layout/lProcess2"/>
    <dgm:cxn modelId="{B6F79B08-2419-4886-B34E-9D84CCFD9326}" type="presParOf" srcId="{12227631-5606-4E74-A2C4-1C72A22CF726}" destId="{091C5D80-F1B6-457B-9221-F39E9668F177}" srcOrd="1" destOrd="0" presId="urn:microsoft.com/office/officeart/2005/8/layout/lProcess2"/>
    <dgm:cxn modelId="{EA0F42CC-C009-4CDF-B301-1254C4E1D9F2}" type="presParOf" srcId="{12227631-5606-4E74-A2C4-1C72A22CF726}" destId="{7C258D77-5D95-4DBD-88D0-B0F569603550}" srcOrd="2" destOrd="0" presId="urn:microsoft.com/office/officeart/2005/8/layout/lProcess2"/>
    <dgm:cxn modelId="{E5BAB39E-C6DC-46B7-9CD1-A8174BADDA1C}" type="presParOf" srcId="{7C258D77-5D95-4DBD-88D0-B0F569603550}" destId="{64E4CB68-3A51-4F4B-8A2F-321B63326895}" srcOrd="0" destOrd="0" presId="urn:microsoft.com/office/officeart/2005/8/layout/lProcess2"/>
    <dgm:cxn modelId="{BCF919AD-96FF-48CB-8CF6-6F466C3E1E76}" type="presParOf" srcId="{64E4CB68-3A51-4F4B-8A2F-321B63326895}" destId="{0F0B1282-AC39-41F4-845F-06774313CEFA}" srcOrd="0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491D0CB2-7E0E-4B90-9677-335EB6D0BCC6}" type="doc">
      <dgm:prSet loTypeId="urn:microsoft.com/office/officeart/2005/8/layout/lProcess2" loCatId="list" qsTypeId="urn:microsoft.com/office/officeart/2005/8/quickstyle/3d2#3" qsCatId="3D" csTypeId="urn:microsoft.com/office/officeart/2005/8/colors/colorful1#8" csCatId="colorful" phldr="1"/>
      <dgm:spPr/>
      <dgm:t>
        <a:bodyPr/>
        <a:lstStyle/>
        <a:p>
          <a:endParaRPr lang="ru-RU"/>
        </a:p>
      </dgm:t>
    </dgm:pt>
    <dgm:pt modelId="{68EB7524-3CD7-406D-BFF6-D7F7C717B6D0}">
      <dgm:prSet phldrT="[Текст]" phldr="0" custT="1"/>
      <dgm:spPr/>
      <dgm:t>
        <a:bodyPr/>
        <a:lstStyle/>
        <a:p>
          <a:r>
            <a:rPr lang="ru-RU" sz="1200" dirty="0" err="1"/>
            <a:t>Дислексия</a:t>
          </a:r>
          <a:endParaRPr lang="ru-RU" sz="1200" dirty="0"/>
        </a:p>
      </dgm:t>
    </dgm:pt>
    <dgm:pt modelId="{6A3344F6-1880-4FE3-9AC1-330389FFFBEF}" type="parTrans" cxnId="{4264D7B8-4A01-4507-B409-4E6A488F50AC}">
      <dgm:prSet/>
      <dgm:spPr/>
      <dgm:t>
        <a:bodyPr/>
        <a:lstStyle/>
        <a:p>
          <a:endParaRPr lang="ru-RU"/>
        </a:p>
      </dgm:t>
    </dgm:pt>
    <dgm:pt modelId="{5EB5105F-9186-4C9F-A284-B47950418E45}" type="sibTrans" cxnId="{4264D7B8-4A01-4507-B409-4E6A488F50AC}">
      <dgm:prSet/>
      <dgm:spPr/>
      <dgm:t>
        <a:bodyPr/>
        <a:lstStyle/>
        <a:p>
          <a:endParaRPr lang="ru-RU"/>
        </a:p>
      </dgm:t>
    </dgm:pt>
    <dgm:pt modelId="{4C1BC698-5C9F-4F3B-9710-7249F78FAFB4}">
      <dgm:prSet phldrT="[Текст]" custT="1"/>
      <dgm:spPr/>
      <dgm:t>
        <a:bodyPr/>
        <a:lstStyle/>
        <a:p>
          <a:r>
            <a:rPr lang="ru-RU" sz="1200" dirty="0"/>
            <a:t>Нарушение способности читать и понимать текст</a:t>
          </a:r>
        </a:p>
      </dgm:t>
    </dgm:pt>
    <dgm:pt modelId="{38A54A97-C08B-4DE9-B5E6-6236F5763D5C}" type="parTrans" cxnId="{9822D1FC-877C-4AAD-9A7C-015A58E88DAE}">
      <dgm:prSet/>
      <dgm:spPr/>
      <dgm:t>
        <a:bodyPr/>
        <a:lstStyle/>
        <a:p>
          <a:endParaRPr lang="ru-RU"/>
        </a:p>
      </dgm:t>
    </dgm:pt>
    <dgm:pt modelId="{AECD6538-171B-4A85-AE8C-D2D7DC6A994A}" type="sibTrans" cxnId="{9822D1FC-877C-4AAD-9A7C-015A58E88DAE}">
      <dgm:prSet/>
      <dgm:spPr/>
      <dgm:t>
        <a:bodyPr/>
        <a:lstStyle/>
        <a:p>
          <a:endParaRPr lang="ru-RU"/>
        </a:p>
      </dgm:t>
    </dgm:pt>
    <dgm:pt modelId="{8849E459-32EE-4296-A322-6F4206D1B1ED}">
      <dgm:prSet phldrT="[Текст]" phldr="0" custT="1"/>
      <dgm:spPr/>
      <dgm:t>
        <a:bodyPr/>
        <a:lstStyle/>
        <a:p>
          <a:r>
            <a:rPr lang="ru-RU" sz="1200" dirty="0" err="1"/>
            <a:t>Дисграфия</a:t>
          </a:r>
          <a:r>
            <a:rPr lang="ru-RU" sz="1200" dirty="0"/>
            <a:t> </a:t>
          </a:r>
        </a:p>
      </dgm:t>
    </dgm:pt>
    <dgm:pt modelId="{6A9E68A7-B0C9-4B8E-A319-DE40AD6EFAE5}" type="parTrans" cxnId="{6C21C432-DE89-4AEF-9CDE-AC9C63EAA2CD}">
      <dgm:prSet/>
      <dgm:spPr/>
      <dgm:t>
        <a:bodyPr/>
        <a:lstStyle/>
        <a:p>
          <a:endParaRPr lang="ru-RU"/>
        </a:p>
      </dgm:t>
    </dgm:pt>
    <dgm:pt modelId="{4954C7F5-810B-4343-9ECB-0B034300043F}" type="sibTrans" cxnId="{6C21C432-DE89-4AEF-9CDE-AC9C63EAA2CD}">
      <dgm:prSet/>
      <dgm:spPr/>
      <dgm:t>
        <a:bodyPr/>
        <a:lstStyle/>
        <a:p>
          <a:endParaRPr lang="ru-RU"/>
        </a:p>
      </dgm:t>
    </dgm:pt>
    <dgm:pt modelId="{EEF7C0C2-7C58-436C-A348-F8C2277B5BBC}">
      <dgm:prSet phldrT="[Текст]" custT="1"/>
      <dgm:spPr/>
      <dgm:t>
        <a:bodyPr/>
        <a:lstStyle/>
        <a:p>
          <a:r>
            <a:rPr lang="ru-RU" sz="1200" dirty="0"/>
            <a:t>Нарушение письменной речи</a:t>
          </a:r>
        </a:p>
      </dgm:t>
    </dgm:pt>
    <dgm:pt modelId="{9EFD077E-555D-4B8A-889E-16EE392D8D46}" type="parTrans" cxnId="{85180100-8693-4A16-A9BA-A3EF4D4F3BBC}">
      <dgm:prSet/>
      <dgm:spPr/>
      <dgm:t>
        <a:bodyPr/>
        <a:lstStyle/>
        <a:p>
          <a:endParaRPr lang="ru-RU"/>
        </a:p>
      </dgm:t>
    </dgm:pt>
    <dgm:pt modelId="{34716436-1D7B-402E-9CC8-11B38DF66E21}" type="sibTrans" cxnId="{85180100-8693-4A16-A9BA-A3EF4D4F3BBC}">
      <dgm:prSet/>
      <dgm:spPr/>
      <dgm:t>
        <a:bodyPr/>
        <a:lstStyle/>
        <a:p>
          <a:endParaRPr lang="ru-RU"/>
        </a:p>
      </dgm:t>
    </dgm:pt>
    <dgm:pt modelId="{88556EC2-DD1F-4031-82BC-9095BFA86656}">
      <dgm:prSet phldrT="[Текст]" phldr="0" custT="1"/>
      <dgm:spPr/>
      <dgm:t>
        <a:bodyPr/>
        <a:lstStyle/>
        <a:p>
          <a:r>
            <a:rPr lang="ru-RU" sz="1200" dirty="0" err="1"/>
            <a:t>Дискалькулия</a:t>
          </a:r>
          <a:endParaRPr lang="ru-RU" sz="1200" dirty="0"/>
        </a:p>
      </dgm:t>
    </dgm:pt>
    <dgm:pt modelId="{EA7D5192-ED66-445D-9F6E-A765933532C8}" type="parTrans" cxnId="{898CEFD8-F957-4CFC-8F93-EA55F6F21554}">
      <dgm:prSet/>
      <dgm:spPr/>
      <dgm:t>
        <a:bodyPr/>
        <a:lstStyle/>
        <a:p>
          <a:endParaRPr lang="ru-RU"/>
        </a:p>
      </dgm:t>
    </dgm:pt>
    <dgm:pt modelId="{9A9E9E72-65F2-4B00-8333-86A0D07F3056}" type="sibTrans" cxnId="{898CEFD8-F957-4CFC-8F93-EA55F6F21554}">
      <dgm:prSet/>
      <dgm:spPr/>
      <dgm:t>
        <a:bodyPr/>
        <a:lstStyle/>
        <a:p>
          <a:endParaRPr lang="ru-RU"/>
        </a:p>
      </dgm:t>
    </dgm:pt>
    <dgm:pt modelId="{4884208A-A7E9-40C8-B45C-78AF82B0B407}">
      <dgm:prSet phldrT="[Текст]" phldr="0" custT="1"/>
      <dgm:spPr/>
      <dgm:t>
        <a:bodyPr/>
        <a:lstStyle/>
        <a:p>
          <a:r>
            <a:rPr lang="ru-RU" sz="1200" dirty="0"/>
            <a:t>Нарушение способности понимать и  оперировать числами и математическими понятиями</a:t>
          </a:r>
        </a:p>
      </dgm:t>
    </dgm:pt>
    <dgm:pt modelId="{DDE81FD8-C7B7-40E0-B519-7972A919670D}" type="parTrans" cxnId="{0C396C32-C770-4B24-B5C2-51B1AEB3FEDF}">
      <dgm:prSet/>
      <dgm:spPr/>
      <dgm:t>
        <a:bodyPr/>
        <a:lstStyle/>
        <a:p>
          <a:endParaRPr lang="ru-RU"/>
        </a:p>
      </dgm:t>
    </dgm:pt>
    <dgm:pt modelId="{D5FF5BE4-E1E7-467C-927B-56844CBACF53}" type="sibTrans" cxnId="{0C396C32-C770-4B24-B5C2-51B1AEB3FEDF}">
      <dgm:prSet/>
      <dgm:spPr/>
      <dgm:t>
        <a:bodyPr/>
        <a:lstStyle/>
        <a:p>
          <a:endParaRPr lang="ru-RU"/>
        </a:p>
      </dgm:t>
    </dgm:pt>
    <dgm:pt modelId="{0AC0415D-76E4-4402-A44F-04239E607B05}" type="pres">
      <dgm:prSet presAssocID="{491D0CB2-7E0E-4B90-9677-335EB6D0BCC6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9DAB49C-BC7B-4541-BC59-F1565929C30A}" type="pres">
      <dgm:prSet presAssocID="{68EB7524-3CD7-406D-BFF6-D7F7C717B6D0}" presName="compNode" presStyleCnt="0"/>
      <dgm:spPr/>
    </dgm:pt>
    <dgm:pt modelId="{1E43AEC9-5D9E-4E3A-8479-C8459A418CF8}" type="pres">
      <dgm:prSet presAssocID="{68EB7524-3CD7-406D-BFF6-D7F7C717B6D0}" presName="aNode" presStyleLbl="bgShp" presStyleIdx="0" presStyleCnt="3"/>
      <dgm:spPr/>
      <dgm:t>
        <a:bodyPr/>
        <a:lstStyle/>
        <a:p>
          <a:endParaRPr lang="ru-RU"/>
        </a:p>
      </dgm:t>
    </dgm:pt>
    <dgm:pt modelId="{092C46F2-EB2A-4E8D-8E52-969069556B0B}" type="pres">
      <dgm:prSet presAssocID="{68EB7524-3CD7-406D-BFF6-D7F7C717B6D0}" presName="textNode" presStyleLbl="bgShp" presStyleIdx="0" presStyleCnt="3"/>
      <dgm:spPr/>
      <dgm:t>
        <a:bodyPr/>
        <a:lstStyle/>
        <a:p>
          <a:endParaRPr lang="ru-RU"/>
        </a:p>
      </dgm:t>
    </dgm:pt>
    <dgm:pt modelId="{D0B41667-81E5-4EFA-9974-E549FB8D7034}" type="pres">
      <dgm:prSet presAssocID="{68EB7524-3CD7-406D-BFF6-D7F7C717B6D0}" presName="compChildNode" presStyleCnt="0"/>
      <dgm:spPr/>
    </dgm:pt>
    <dgm:pt modelId="{4327EE3F-1D00-46F0-BB1E-92D7EE72F677}" type="pres">
      <dgm:prSet presAssocID="{68EB7524-3CD7-406D-BFF6-D7F7C717B6D0}" presName="theInnerList" presStyleCnt="0"/>
      <dgm:spPr/>
    </dgm:pt>
    <dgm:pt modelId="{1A19E6EB-F5F8-449B-905E-A5FEF6C34EC3}" type="pres">
      <dgm:prSet presAssocID="{4C1BC698-5C9F-4F3B-9710-7249F78FAFB4}" presName="child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9DC0E15-8313-4DA4-A20A-776E54449742}" type="pres">
      <dgm:prSet presAssocID="{68EB7524-3CD7-406D-BFF6-D7F7C717B6D0}" presName="aSpace" presStyleCnt="0"/>
      <dgm:spPr/>
    </dgm:pt>
    <dgm:pt modelId="{334DB399-FCC9-45F3-A78E-EA6BCE081F37}" type="pres">
      <dgm:prSet presAssocID="{8849E459-32EE-4296-A322-6F4206D1B1ED}" presName="compNode" presStyleCnt="0"/>
      <dgm:spPr/>
    </dgm:pt>
    <dgm:pt modelId="{1FA7ECB2-3D26-4E86-9F54-E44EC531050F}" type="pres">
      <dgm:prSet presAssocID="{8849E459-32EE-4296-A322-6F4206D1B1ED}" presName="aNode" presStyleLbl="bgShp" presStyleIdx="1" presStyleCnt="3"/>
      <dgm:spPr/>
      <dgm:t>
        <a:bodyPr/>
        <a:lstStyle/>
        <a:p>
          <a:endParaRPr lang="ru-RU"/>
        </a:p>
      </dgm:t>
    </dgm:pt>
    <dgm:pt modelId="{6EAC9E97-4634-4B0C-BF63-55EFAFBB7B4E}" type="pres">
      <dgm:prSet presAssocID="{8849E459-32EE-4296-A322-6F4206D1B1ED}" presName="textNode" presStyleLbl="bgShp" presStyleIdx="1" presStyleCnt="3"/>
      <dgm:spPr/>
      <dgm:t>
        <a:bodyPr/>
        <a:lstStyle/>
        <a:p>
          <a:endParaRPr lang="ru-RU"/>
        </a:p>
      </dgm:t>
    </dgm:pt>
    <dgm:pt modelId="{F80F1842-6764-4917-9EB4-353C74D02E8F}" type="pres">
      <dgm:prSet presAssocID="{8849E459-32EE-4296-A322-6F4206D1B1ED}" presName="compChildNode" presStyleCnt="0"/>
      <dgm:spPr/>
    </dgm:pt>
    <dgm:pt modelId="{12660424-236F-4F18-A4B4-FD6153C09917}" type="pres">
      <dgm:prSet presAssocID="{8849E459-32EE-4296-A322-6F4206D1B1ED}" presName="theInnerList" presStyleCnt="0"/>
      <dgm:spPr/>
    </dgm:pt>
    <dgm:pt modelId="{B247465D-7262-44C2-8B30-89E26F211DB1}" type="pres">
      <dgm:prSet presAssocID="{EEF7C0C2-7C58-436C-A348-F8C2277B5BBC}" presName="child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610BAE1-FED9-4908-BD77-C97D585FECE7}" type="pres">
      <dgm:prSet presAssocID="{8849E459-32EE-4296-A322-6F4206D1B1ED}" presName="aSpace" presStyleCnt="0"/>
      <dgm:spPr/>
    </dgm:pt>
    <dgm:pt modelId="{C84BF113-48EB-436C-8513-F8D377F48877}" type="pres">
      <dgm:prSet presAssocID="{88556EC2-DD1F-4031-82BC-9095BFA86656}" presName="compNode" presStyleCnt="0"/>
      <dgm:spPr/>
    </dgm:pt>
    <dgm:pt modelId="{2A00EF94-9924-446E-8F9B-47692D3C76DF}" type="pres">
      <dgm:prSet presAssocID="{88556EC2-DD1F-4031-82BC-9095BFA86656}" presName="aNode" presStyleLbl="bgShp" presStyleIdx="2" presStyleCnt="3"/>
      <dgm:spPr/>
      <dgm:t>
        <a:bodyPr/>
        <a:lstStyle/>
        <a:p>
          <a:endParaRPr lang="ru-RU"/>
        </a:p>
      </dgm:t>
    </dgm:pt>
    <dgm:pt modelId="{96A5C1F7-CEED-42F2-8353-C10E027660F7}" type="pres">
      <dgm:prSet presAssocID="{88556EC2-DD1F-4031-82BC-9095BFA86656}" presName="textNode" presStyleLbl="bgShp" presStyleIdx="2" presStyleCnt="3"/>
      <dgm:spPr/>
      <dgm:t>
        <a:bodyPr/>
        <a:lstStyle/>
        <a:p>
          <a:endParaRPr lang="ru-RU"/>
        </a:p>
      </dgm:t>
    </dgm:pt>
    <dgm:pt modelId="{3FFD0C6D-8F66-4568-8DB5-E5F879AC118F}" type="pres">
      <dgm:prSet presAssocID="{88556EC2-DD1F-4031-82BC-9095BFA86656}" presName="compChildNode" presStyleCnt="0"/>
      <dgm:spPr/>
    </dgm:pt>
    <dgm:pt modelId="{32929CE2-D551-4863-885D-ED2DE91302A9}" type="pres">
      <dgm:prSet presAssocID="{88556EC2-DD1F-4031-82BC-9095BFA86656}" presName="theInnerList" presStyleCnt="0"/>
      <dgm:spPr/>
    </dgm:pt>
    <dgm:pt modelId="{96C5008D-CD66-41BE-9EC1-AAF4BCB9C4DB}" type="pres">
      <dgm:prSet presAssocID="{4884208A-A7E9-40C8-B45C-78AF82B0B407}" presName="child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822D1FC-877C-4AAD-9A7C-015A58E88DAE}" srcId="{68EB7524-3CD7-406D-BFF6-D7F7C717B6D0}" destId="{4C1BC698-5C9F-4F3B-9710-7249F78FAFB4}" srcOrd="0" destOrd="0" parTransId="{38A54A97-C08B-4DE9-B5E6-6236F5763D5C}" sibTransId="{AECD6538-171B-4A85-AE8C-D2D7DC6A994A}"/>
    <dgm:cxn modelId="{6C21C432-DE89-4AEF-9CDE-AC9C63EAA2CD}" srcId="{491D0CB2-7E0E-4B90-9677-335EB6D0BCC6}" destId="{8849E459-32EE-4296-A322-6F4206D1B1ED}" srcOrd="1" destOrd="0" parTransId="{6A9E68A7-B0C9-4B8E-A319-DE40AD6EFAE5}" sibTransId="{4954C7F5-810B-4343-9ECB-0B034300043F}"/>
    <dgm:cxn modelId="{89C6D505-8438-4403-B514-9C37DA1A34B0}" type="presOf" srcId="{8849E459-32EE-4296-A322-6F4206D1B1ED}" destId="{6EAC9E97-4634-4B0C-BF63-55EFAFBB7B4E}" srcOrd="1" destOrd="0" presId="urn:microsoft.com/office/officeart/2005/8/layout/lProcess2"/>
    <dgm:cxn modelId="{4CFC669B-212A-441A-B97F-9E6EDE2D31AE}" type="presOf" srcId="{EEF7C0C2-7C58-436C-A348-F8C2277B5BBC}" destId="{B247465D-7262-44C2-8B30-89E26F211DB1}" srcOrd="0" destOrd="0" presId="urn:microsoft.com/office/officeart/2005/8/layout/lProcess2"/>
    <dgm:cxn modelId="{0C396C32-C770-4B24-B5C2-51B1AEB3FEDF}" srcId="{88556EC2-DD1F-4031-82BC-9095BFA86656}" destId="{4884208A-A7E9-40C8-B45C-78AF82B0B407}" srcOrd="0" destOrd="0" parTransId="{DDE81FD8-C7B7-40E0-B519-7972A919670D}" sibTransId="{D5FF5BE4-E1E7-467C-927B-56844CBACF53}"/>
    <dgm:cxn modelId="{AE9D7A47-61A4-4851-8E80-7F3F75900CBB}" type="presOf" srcId="{68EB7524-3CD7-406D-BFF6-D7F7C717B6D0}" destId="{092C46F2-EB2A-4E8D-8E52-969069556B0B}" srcOrd="1" destOrd="0" presId="urn:microsoft.com/office/officeart/2005/8/layout/lProcess2"/>
    <dgm:cxn modelId="{4264D7B8-4A01-4507-B409-4E6A488F50AC}" srcId="{491D0CB2-7E0E-4B90-9677-335EB6D0BCC6}" destId="{68EB7524-3CD7-406D-BFF6-D7F7C717B6D0}" srcOrd="0" destOrd="0" parTransId="{6A3344F6-1880-4FE3-9AC1-330389FFFBEF}" sibTransId="{5EB5105F-9186-4C9F-A284-B47950418E45}"/>
    <dgm:cxn modelId="{1D24AE94-BFB6-4593-AD9D-2D17960C3F16}" type="presOf" srcId="{491D0CB2-7E0E-4B90-9677-335EB6D0BCC6}" destId="{0AC0415D-76E4-4402-A44F-04239E607B05}" srcOrd="0" destOrd="0" presId="urn:microsoft.com/office/officeart/2005/8/layout/lProcess2"/>
    <dgm:cxn modelId="{A8DFB70F-8907-4AAC-9F2C-6A7769A7C466}" type="presOf" srcId="{4C1BC698-5C9F-4F3B-9710-7249F78FAFB4}" destId="{1A19E6EB-F5F8-449B-905E-A5FEF6C34EC3}" srcOrd="0" destOrd="0" presId="urn:microsoft.com/office/officeart/2005/8/layout/lProcess2"/>
    <dgm:cxn modelId="{B18491F7-F3AA-4CE2-A264-ADF389096278}" type="presOf" srcId="{68EB7524-3CD7-406D-BFF6-D7F7C717B6D0}" destId="{1E43AEC9-5D9E-4E3A-8479-C8459A418CF8}" srcOrd="0" destOrd="0" presId="urn:microsoft.com/office/officeart/2005/8/layout/lProcess2"/>
    <dgm:cxn modelId="{85180100-8693-4A16-A9BA-A3EF4D4F3BBC}" srcId="{8849E459-32EE-4296-A322-6F4206D1B1ED}" destId="{EEF7C0C2-7C58-436C-A348-F8C2277B5BBC}" srcOrd="0" destOrd="0" parTransId="{9EFD077E-555D-4B8A-889E-16EE392D8D46}" sibTransId="{34716436-1D7B-402E-9CC8-11B38DF66E21}"/>
    <dgm:cxn modelId="{898CEFD8-F957-4CFC-8F93-EA55F6F21554}" srcId="{491D0CB2-7E0E-4B90-9677-335EB6D0BCC6}" destId="{88556EC2-DD1F-4031-82BC-9095BFA86656}" srcOrd="2" destOrd="0" parTransId="{EA7D5192-ED66-445D-9F6E-A765933532C8}" sibTransId="{9A9E9E72-65F2-4B00-8333-86A0D07F3056}"/>
    <dgm:cxn modelId="{3711C6E9-B20A-4B12-BAF4-FA07ACE7737E}" type="presOf" srcId="{8849E459-32EE-4296-A322-6F4206D1B1ED}" destId="{1FA7ECB2-3D26-4E86-9F54-E44EC531050F}" srcOrd="0" destOrd="0" presId="urn:microsoft.com/office/officeart/2005/8/layout/lProcess2"/>
    <dgm:cxn modelId="{D1FA5A93-3FE3-4563-A13C-5DB16EAC755C}" type="presOf" srcId="{4884208A-A7E9-40C8-B45C-78AF82B0B407}" destId="{96C5008D-CD66-41BE-9EC1-AAF4BCB9C4DB}" srcOrd="0" destOrd="0" presId="urn:microsoft.com/office/officeart/2005/8/layout/lProcess2"/>
    <dgm:cxn modelId="{2A16B4A4-036B-41EB-A167-116ACCCFC347}" type="presOf" srcId="{88556EC2-DD1F-4031-82BC-9095BFA86656}" destId="{2A00EF94-9924-446E-8F9B-47692D3C76DF}" srcOrd="0" destOrd="0" presId="urn:microsoft.com/office/officeart/2005/8/layout/lProcess2"/>
    <dgm:cxn modelId="{A986B2AF-8921-4800-8056-B81C55045304}" type="presOf" srcId="{88556EC2-DD1F-4031-82BC-9095BFA86656}" destId="{96A5C1F7-CEED-42F2-8353-C10E027660F7}" srcOrd="1" destOrd="0" presId="urn:microsoft.com/office/officeart/2005/8/layout/lProcess2"/>
    <dgm:cxn modelId="{8DC085AA-A8DA-4A41-9C41-5111BB218FB7}" type="presParOf" srcId="{0AC0415D-76E4-4402-A44F-04239E607B05}" destId="{A9DAB49C-BC7B-4541-BC59-F1565929C30A}" srcOrd="0" destOrd="0" presId="urn:microsoft.com/office/officeart/2005/8/layout/lProcess2"/>
    <dgm:cxn modelId="{2CA50DD6-12FB-4F2D-8DA5-F51F8E98D5AB}" type="presParOf" srcId="{A9DAB49C-BC7B-4541-BC59-F1565929C30A}" destId="{1E43AEC9-5D9E-4E3A-8479-C8459A418CF8}" srcOrd="0" destOrd="0" presId="urn:microsoft.com/office/officeart/2005/8/layout/lProcess2"/>
    <dgm:cxn modelId="{DC1E1552-2BD6-4B3E-AEED-F7FBBB6E1429}" type="presParOf" srcId="{A9DAB49C-BC7B-4541-BC59-F1565929C30A}" destId="{092C46F2-EB2A-4E8D-8E52-969069556B0B}" srcOrd="1" destOrd="0" presId="urn:microsoft.com/office/officeart/2005/8/layout/lProcess2"/>
    <dgm:cxn modelId="{45AB9C45-00B1-44B3-8DF5-9C3C1B183D79}" type="presParOf" srcId="{A9DAB49C-BC7B-4541-BC59-F1565929C30A}" destId="{D0B41667-81E5-4EFA-9974-E549FB8D7034}" srcOrd="2" destOrd="0" presId="urn:microsoft.com/office/officeart/2005/8/layout/lProcess2"/>
    <dgm:cxn modelId="{22ED0B35-7EF4-4428-8345-2D6670D64C59}" type="presParOf" srcId="{D0B41667-81E5-4EFA-9974-E549FB8D7034}" destId="{4327EE3F-1D00-46F0-BB1E-92D7EE72F677}" srcOrd="0" destOrd="0" presId="urn:microsoft.com/office/officeart/2005/8/layout/lProcess2"/>
    <dgm:cxn modelId="{007F0656-25B4-4C4D-B69C-91378877F8B6}" type="presParOf" srcId="{4327EE3F-1D00-46F0-BB1E-92D7EE72F677}" destId="{1A19E6EB-F5F8-449B-905E-A5FEF6C34EC3}" srcOrd="0" destOrd="0" presId="urn:microsoft.com/office/officeart/2005/8/layout/lProcess2"/>
    <dgm:cxn modelId="{0066DABB-05F0-464C-9D3C-80099E00DAE3}" type="presParOf" srcId="{0AC0415D-76E4-4402-A44F-04239E607B05}" destId="{39DC0E15-8313-4DA4-A20A-776E54449742}" srcOrd="1" destOrd="0" presId="urn:microsoft.com/office/officeart/2005/8/layout/lProcess2"/>
    <dgm:cxn modelId="{FDA40826-EAC1-4A8E-93ED-874468F63514}" type="presParOf" srcId="{0AC0415D-76E4-4402-A44F-04239E607B05}" destId="{334DB399-FCC9-45F3-A78E-EA6BCE081F37}" srcOrd="2" destOrd="0" presId="urn:microsoft.com/office/officeart/2005/8/layout/lProcess2"/>
    <dgm:cxn modelId="{09231439-9AD3-4294-AE43-529043FEBFA2}" type="presParOf" srcId="{334DB399-FCC9-45F3-A78E-EA6BCE081F37}" destId="{1FA7ECB2-3D26-4E86-9F54-E44EC531050F}" srcOrd="0" destOrd="0" presId="urn:microsoft.com/office/officeart/2005/8/layout/lProcess2"/>
    <dgm:cxn modelId="{BA1BFC3A-EADD-40C7-AD30-44E88A1DEC2E}" type="presParOf" srcId="{334DB399-FCC9-45F3-A78E-EA6BCE081F37}" destId="{6EAC9E97-4634-4B0C-BF63-55EFAFBB7B4E}" srcOrd="1" destOrd="0" presId="urn:microsoft.com/office/officeart/2005/8/layout/lProcess2"/>
    <dgm:cxn modelId="{A3D24389-C8B0-4304-B554-B102AF3D9966}" type="presParOf" srcId="{334DB399-FCC9-45F3-A78E-EA6BCE081F37}" destId="{F80F1842-6764-4917-9EB4-353C74D02E8F}" srcOrd="2" destOrd="0" presId="urn:microsoft.com/office/officeart/2005/8/layout/lProcess2"/>
    <dgm:cxn modelId="{A04ADB37-A484-4F50-9828-8143E9ACFDBB}" type="presParOf" srcId="{F80F1842-6764-4917-9EB4-353C74D02E8F}" destId="{12660424-236F-4F18-A4B4-FD6153C09917}" srcOrd="0" destOrd="0" presId="urn:microsoft.com/office/officeart/2005/8/layout/lProcess2"/>
    <dgm:cxn modelId="{A9F7BAF8-DC71-4B26-BF16-2D2450BC12BD}" type="presParOf" srcId="{12660424-236F-4F18-A4B4-FD6153C09917}" destId="{B247465D-7262-44C2-8B30-89E26F211DB1}" srcOrd="0" destOrd="0" presId="urn:microsoft.com/office/officeart/2005/8/layout/lProcess2"/>
    <dgm:cxn modelId="{B018B83D-4E2B-477F-BEB7-ADFE00AC712D}" type="presParOf" srcId="{0AC0415D-76E4-4402-A44F-04239E607B05}" destId="{3610BAE1-FED9-4908-BD77-C97D585FECE7}" srcOrd="3" destOrd="0" presId="urn:microsoft.com/office/officeart/2005/8/layout/lProcess2"/>
    <dgm:cxn modelId="{81663FD3-C04B-4A79-A491-BF8DF31BD9E7}" type="presParOf" srcId="{0AC0415D-76E4-4402-A44F-04239E607B05}" destId="{C84BF113-48EB-436C-8513-F8D377F48877}" srcOrd="4" destOrd="0" presId="urn:microsoft.com/office/officeart/2005/8/layout/lProcess2"/>
    <dgm:cxn modelId="{43712AC3-FAB0-4427-967B-7A68BFB78EDA}" type="presParOf" srcId="{C84BF113-48EB-436C-8513-F8D377F48877}" destId="{2A00EF94-9924-446E-8F9B-47692D3C76DF}" srcOrd="0" destOrd="0" presId="urn:microsoft.com/office/officeart/2005/8/layout/lProcess2"/>
    <dgm:cxn modelId="{2B1B9683-9AC3-4D00-A8BC-B2A5DEE2AAC7}" type="presParOf" srcId="{C84BF113-48EB-436C-8513-F8D377F48877}" destId="{96A5C1F7-CEED-42F2-8353-C10E027660F7}" srcOrd="1" destOrd="0" presId="urn:microsoft.com/office/officeart/2005/8/layout/lProcess2"/>
    <dgm:cxn modelId="{1343E5A0-D9CD-4D9A-AD11-2DE53FDC3DE4}" type="presParOf" srcId="{C84BF113-48EB-436C-8513-F8D377F48877}" destId="{3FFD0C6D-8F66-4568-8DB5-E5F879AC118F}" srcOrd="2" destOrd="0" presId="urn:microsoft.com/office/officeart/2005/8/layout/lProcess2"/>
    <dgm:cxn modelId="{3E5640BF-1231-4881-B107-2AC6F17C5FE3}" type="presParOf" srcId="{3FFD0C6D-8F66-4568-8DB5-E5F879AC118F}" destId="{32929CE2-D551-4863-885D-ED2DE91302A9}" srcOrd="0" destOrd="0" presId="urn:microsoft.com/office/officeart/2005/8/layout/lProcess2"/>
    <dgm:cxn modelId="{5C1EF8D0-710C-416D-AA19-750B053A2C49}" type="presParOf" srcId="{32929CE2-D551-4863-885D-ED2DE91302A9}" destId="{96C5008D-CD66-41BE-9EC1-AAF4BCB9C4DB}" srcOrd="0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ABBD98-B615-45A9-9CC4-C7C5A01BB745}">
      <dsp:nvSpPr>
        <dsp:cNvPr id="0" name=""/>
        <dsp:cNvSpPr/>
      </dsp:nvSpPr>
      <dsp:spPr>
        <a:xfrm>
          <a:off x="5516523" y="0"/>
          <a:ext cx="2470782" cy="2471033"/>
        </a:xfrm>
        <a:prstGeom prst="circularArrow">
          <a:avLst>
            <a:gd name="adj1" fmla="val 10980"/>
            <a:gd name="adj2" fmla="val 1142322"/>
            <a:gd name="adj3" fmla="val 4500000"/>
            <a:gd name="adj4" fmla="val 10800000"/>
            <a:gd name="adj5" fmla="val 125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4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5F46E34-7FB0-4BA8-9516-D451DDC8D544}">
      <dsp:nvSpPr>
        <dsp:cNvPr id="0" name=""/>
        <dsp:cNvSpPr/>
      </dsp:nvSpPr>
      <dsp:spPr>
        <a:xfrm>
          <a:off x="6062033" y="894447"/>
          <a:ext cx="1378836" cy="6893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/>
            <a:t>Рост количества детей  с  расстройствами и нарушениями в развитии</a:t>
          </a:r>
        </a:p>
      </dsp:txBody>
      <dsp:txXfrm>
        <a:off x="6062033" y="894447"/>
        <a:ext cx="1378836" cy="689346"/>
      </dsp:txXfrm>
    </dsp:sp>
    <dsp:sp modelId="{3E299A42-E6C6-47AA-9824-D82A82C35B7B}">
      <dsp:nvSpPr>
        <dsp:cNvPr id="0" name=""/>
        <dsp:cNvSpPr/>
      </dsp:nvSpPr>
      <dsp:spPr>
        <a:xfrm>
          <a:off x="4830118" y="1419976"/>
          <a:ext cx="2470782" cy="2471033"/>
        </a:xfrm>
        <a:prstGeom prst="leftCircularArrow">
          <a:avLst>
            <a:gd name="adj1" fmla="val 10980"/>
            <a:gd name="adj2" fmla="val 1142322"/>
            <a:gd name="adj3" fmla="val 6300000"/>
            <a:gd name="adj4" fmla="val 18900000"/>
            <a:gd name="adj5" fmla="val 12500"/>
          </a:avLst>
        </a:prstGeom>
        <a:gradFill rotWithShape="0">
          <a:gsLst>
            <a:gs pos="0">
              <a:schemeClr val="accent4">
                <a:hueOff val="1583203"/>
                <a:satOff val="4004"/>
                <a:lumOff val="-261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4">
                <a:hueOff val="1583203"/>
                <a:satOff val="4004"/>
                <a:lumOff val="-261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FBAE7BF-0996-4D56-919D-A8714F38883C}">
      <dsp:nvSpPr>
        <dsp:cNvPr id="0" name=""/>
        <dsp:cNvSpPr/>
      </dsp:nvSpPr>
      <dsp:spPr>
        <a:xfrm>
          <a:off x="5372846" y="2317044"/>
          <a:ext cx="1378836" cy="6893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0" i="0" kern="1200" dirty="0"/>
            <a:t>Своевременная индивидуальная коррекция</a:t>
          </a:r>
          <a:endParaRPr lang="ru-RU" sz="1200" kern="1200" dirty="0"/>
        </a:p>
      </dsp:txBody>
      <dsp:txXfrm>
        <a:off x="5372846" y="2317044"/>
        <a:ext cx="1378836" cy="689346"/>
      </dsp:txXfrm>
    </dsp:sp>
    <dsp:sp modelId="{499EF839-30AB-477B-8F3E-3FAC717C2C07}">
      <dsp:nvSpPr>
        <dsp:cNvPr id="0" name=""/>
        <dsp:cNvSpPr/>
      </dsp:nvSpPr>
      <dsp:spPr>
        <a:xfrm>
          <a:off x="5516523" y="2845194"/>
          <a:ext cx="2470782" cy="2471033"/>
        </a:xfrm>
        <a:prstGeom prst="circularArrow">
          <a:avLst>
            <a:gd name="adj1" fmla="val 10980"/>
            <a:gd name="adj2" fmla="val 1142322"/>
            <a:gd name="adj3" fmla="val 4500000"/>
            <a:gd name="adj4" fmla="val 13500000"/>
            <a:gd name="adj5" fmla="val 12500"/>
          </a:avLst>
        </a:prstGeom>
        <a:gradFill rotWithShape="0">
          <a:gsLst>
            <a:gs pos="0">
              <a:schemeClr val="accent4">
                <a:hueOff val="3166405"/>
                <a:satOff val="8007"/>
                <a:lumOff val="-523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4">
                <a:hueOff val="3166405"/>
                <a:satOff val="8007"/>
                <a:lumOff val="-523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05CAB12-C442-499E-8D82-8934AD3E353C}">
      <dsp:nvSpPr>
        <dsp:cNvPr id="0" name=""/>
        <dsp:cNvSpPr/>
      </dsp:nvSpPr>
      <dsp:spPr>
        <a:xfrm>
          <a:off x="6062033" y="3739641"/>
          <a:ext cx="1378836" cy="6893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/>
            <a:t>Междисциплинарный подход </a:t>
          </a:r>
        </a:p>
      </dsp:txBody>
      <dsp:txXfrm>
        <a:off x="6062033" y="3739641"/>
        <a:ext cx="1378836" cy="689346"/>
      </dsp:txXfrm>
    </dsp:sp>
    <dsp:sp modelId="{ED7FE62A-D141-42ED-AE23-633C766BD8DC}">
      <dsp:nvSpPr>
        <dsp:cNvPr id="0" name=""/>
        <dsp:cNvSpPr/>
      </dsp:nvSpPr>
      <dsp:spPr>
        <a:xfrm>
          <a:off x="5006238" y="4428988"/>
          <a:ext cx="2122712" cy="2123739"/>
        </a:xfrm>
        <a:prstGeom prst="blockArc">
          <a:avLst>
            <a:gd name="adj1" fmla="val 0"/>
            <a:gd name="adj2" fmla="val 18900000"/>
            <a:gd name="adj3" fmla="val 12740"/>
          </a:avLst>
        </a:prstGeom>
        <a:gradFill rotWithShape="0">
          <a:gsLst>
            <a:gs pos="0">
              <a:schemeClr val="accent4">
                <a:hueOff val="4749608"/>
                <a:satOff val="12011"/>
                <a:lumOff val="-784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4">
                <a:hueOff val="4749608"/>
                <a:satOff val="12011"/>
                <a:lumOff val="-784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00B3E49-C1D7-466F-9CE5-7CC3AE1C0129}">
      <dsp:nvSpPr>
        <dsp:cNvPr id="0" name=""/>
        <dsp:cNvSpPr/>
      </dsp:nvSpPr>
      <dsp:spPr>
        <a:xfrm>
          <a:off x="5372846" y="5162239"/>
          <a:ext cx="1378836" cy="6893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/>
            <a:t>Социальная значимость </a:t>
          </a:r>
        </a:p>
      </dsp:txBody>
      <dsp:txXfrm>
        <a:off x="5372846" y="5162239"/>
        <a:ext cx="1378836" cy="68934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69C01B9-0EA2-45B1-AD5A-2FC4A20EB933}">
      <dsp:nvSpPr>
        <dsp:cNvPr id="0" name=""/>
        <dsp:cNvSpPr/>
      </dsp:nvSpPr>
      <dsp:spPr>
        <a:xfrm>
          <a:off x="964571" y="1090850"/>
          <a:ext cx="2004207" cy="3700981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13792" rIns="113792" bIns="113792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/>
            <a:t>Для комплексной оценки высших психических функций,   выявления и оценки нарушений в развитии, связанных с особенностями мозговой организации</a:t>
          </a:r>
        </a:p>
      </dsp:txBody>
      <dsp:txXfrm>
        <a:off x="1285245" y="1090850"/>
        <a:ext cx="1683534" cy="3700981"/>
      </dsp:txXfrm>
    </dsp:sp>
    <dsp:sp modelId="{7F2059D7-00D4-488F-BF14-F8CFB888C59B}">
      <dsp:nvSpPr>
        <dsp:cNvPr id="0" name=""/>
        <dsp:cNvSpPr/>
      </dsp:nvSpPr>
      <dsp:spPr>
        <a:xfrm>
          <a:off x="71326" y="602377"/>
          <a:ext cx="1181521" cy="118152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/>
            <a:t>Для чего ?</a:t>
          </a:r>
        </a:p>
      </dsp:txBody>
      <dsp:txXfrm>
        <a:off x="244356" y="775407"/>
        <a:ext cx="835461" cy="835461"/>
      </dsp:txXfrm>
    </dsp:sp>
    <dsp:sp modelId="{895B521B-0023-4D9C-9955-A568C4D809FB}">
      <dsp:nvSpPr>
        <dsp:cNvPr id="0" name=""/>
        <dsp:cNvSpPr/>
      </dsp:nvSpPr>
      <dsp:spPr>
        <a:xfrm>
          <a:off x="3957215" y="1097021"/>
          <a:ext cx="2334152" cy="4118397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13792" rIns="113792" bIns="113792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600" kern="1200" dirty="0"/>
            <a:t>Диагностика проводится для детей младшего школьного возраста, испытывающих трудности в усвоении школьной программы, проблемы с поведением и вниманием</a:t>
          </a:r>
          <a:r>
            <a:rPr lang="ru-RU" sz="1800" kern="1200" dirty="0"/>
            <a:t>.</a:t>
          </a:r>
          <a:endParaRPr lang="ru-RU" kern="1200" dirty="0"/>
        </a:p>
      </dsp:txBody>
      <dsp:txXfrm>
        <a:off x="4330680" y="1097021"/>
        <a:ext cx="1960688" cy="4118397"/>
      </dsp:txXfrm>
    </dsp:sp>
    <dsp:sp modelId="{52BCBEC5-B601-423D-A405-E18638CE1FE5}">
      <dsp:nvSpPr>
        <dsp:cNvPr id="0" name=""/>
        <dsp:cNvSpPr/>
      </dsp:nvSpPr>
      <dsp:spPr>
        <a:xfrm>
          <a:off x="3501470" y="602377"/>
          <a:ext cx="1181521" cy="118152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/>
            <a:t>Для кого?</a:t>
          </a:r>
        </a:p>
      </dsp:txBody>
      <dsp:txXfrm>
        <a:off x="3674500" y="775407"/>
        <a:ext cx="835461" cy="835461"/>
      </dsp:txXfrm>
    </dsp:sp>
    <dsp:sp modelId="{1FF9EFED-EA48-4523-9D3D-EFAC959995C0}">
      <dsp:nvSpPr>
        <dsp:cNvPr id="0" name=""/>
        <dsp:cNvSpPr/>
      </dsp:nvSpPr>
      <dsp:spPr>
        <a:xfrm>
          <a:off x="7390682" y="1039748"/>
          <a:ext cx="1629832" cy="246310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13792" rIns="113792" bIns="113792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/>
            <a:t>своевременно выявить нарушение в развитии связанных с особенностями мозговой организации. </a:t>
          </a:r>
        </a:p>
      </dsp:txBody>
      <dsp:txXfrm>
        <a:off x="7651455" y="1039748"/>
        <a:ext cx="1369059" cy="2463109"/>
      </dsp:txXfrm>
    </dsp:sp>
    <dsp:sp modelId="{A780C29C-9E87-4980-A509-90C08A974DBD}">
      <dsp:nvSpPr>
        <dsp:cNvPr id="0" name=""/>
        <dsp:cNvSpPr/>
      </dsp:nvSpPr>
      <dsp:spPr>
        <a:xfrm>
          <a:off x="7418827" y="3610133"/>
          <a:ext cx="1582177" cy="2224168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13792" rIns="113792" bIns="113792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/>
            <a:t>для построения индивидуального коррекционного маршрута</a:t>
          </a:r>
          <a:r>
            <a:rPr lang="ru-RU" sz="1800" kern="1200" dirty="0"/>
            <a:t>.</a:t>
          </a:r>
        </a:p>
        <a:p>
          <a:pPr marL="0" lvl="0" indent="0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                     </a:t>
          </a:r>
          <a:endParaRPr lang="ru-RU" kern="1200" dirty="0"/>
        </a:p>
        <a:p>
          <a:pPr lvl="0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kern="1200" dirty="0"/>
        </a:p>
      </dsp:txBody>
      <dsp:txXfrm>
        <a:off x="7671975" y="3610133"/>
        <a:ext cx="1329028" cy="2224168"/>
      </dsp:txXfrm>
    </dsp:sp>
    <dsp:sp modelId="{ED3ACCC0-A9F2-423C-9E8E-F73EC7BB8D9F}">
      <dsp:nvSpPr>
        <dsp:cNvPr id="0" name=""/>
        <dsp:cNvSpPr/>
      </dsp:nvSpPr>
      <dsp:spPr>
        <a:xfrm>
          <a:off x="6480715" y="603358"/>
          <a:ext cx="1181521" cy="118152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/>
            <a:t>Цель.</a:t>
          </a:r>
        </a:p>
      </dsp:txBody>
      <dsp:txXfrm>
        <a:off x="6653745" y="776388"/>
        <a:ext cx="835461" cy="83546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DFE6717-1D00-4F89-83D1-B29670423384}">
      <dsp:nvSpPr>
        <dsp:cNvPr id="0" name=""/>
        <dsp:cNvSpPr/>
      </dsp:nvSpPr>
      <dsp:spPr>
        <a:xfrm>
          <a:off x="0" y="548531"/>
          <a:ext cx="4848200" cy="856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55423189-57F6-45E5-A46C-1E0A1F638437}">
      <dsp:nvSpPr>
        <dsp:cNvPr id="0" name=""/>
        <dsp:cNvSpPr/>
      </dsp:nvSpPr>
      <dsp:spPr>
        <a:xfrm>
          <a:off x="242410" y="46691"/>
          <a:ext cx="3393740" cy="1003680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4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275" tIns="0" rIns="128275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/>
            <a:t>ОВЗ (Ин, РАС, сенсорные нарушения, НОДА)</a:t>
          </a:r>
        </a:p>
      </dsp:txBody>
      <dsp:txXfrm>
        <a:off x="291406" y="95687"/>
        <a:ext cx="3295748" cy="905688"/>
      </dsp:txXfrm>
    </dsp:sp>
    <dsp:sp modelId="{75A79450-C640-4C95-AD6E-B82DA6DD9265}">
      <dsp:nvSpPr>
        <dsp:cNvPr id="0" name=""/>
        <dsp:cNvSpPr/>
      </dsp:nvSpPr>
      <dsp:spPr>
        <a:xfrm>
          <a:off x="0" y="2090772"/>
          <a:ext cx="4848200" cy="856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2374804"/>
              <a:satOff val="6006"/>
              <a:lumOff val="-392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7BB8C827-156B-4855-9794-5C0D4B22C484}">
      <dsp:nvSpPr>
        <dsp:cNvPr id="0" name=""/>
        <dsp:cNvSpPr/>
      </dsp:nvSpPr>
      <dsp:spPr>
        <a:xfrm>
          <a:off x="242410" y="1588932"/>
          <a:ext cx="3393740" cy="1003680"/>
        </a:xfrm>
        <a:prstGeom prst="roundRect">
          <a:avLst/>
        </a:prstGeom>
        <a:gradFill rotWithShape="0">
          <a:gsLst>
            <a:gs pos="0">
              <a:schemeClr val="accent4">
                <a:hueOff val="2374804"/>
                <a:satOff val="6006"/>
                <a:lumOff val="-392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4">
                <a:hueOff val="2374804"/>
                <a:satOff val="6006"/>
                <a:lumOff val="-392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275" tIns="0" rIns="128275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/>
            <a:t>Просто не усваивает программу</a:t>
          </a:r>
        </a:p>
      </dsp:txBody>
      <dsp:txXfrm>
        <a:off x="291406" y="1637928"/>
        <a:ext cx="3295748" cy="905688"/>
      </dsp:txXfrm>
    </dsp:sp>
    <dsp:sp modelId="{DF8EC7E7-324B-468D-A90F-C0EE166C99ED}">
      <dsp:nvSpPr>
        <dsp:cNvPr id="0" name=""/>
        <dsp:cNvSpPr/>
      </dsp:nvSpPr>
      <dsp:spPr>
        <a:xfrm>
          <a:off x="0" y="3633012"/>
          <a:ext cx="4848200" cy="856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4749608"/>
              <a:satOff val="12011"/>
              <a:lumOff val="-784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C63D145B-8C9A-46FA-AB1D-9E92C4306CE5}">
      <dsp:nvSpPr>
        <dsp:cNvPr id="0" name=""/>
        <dsp:cNvSpPr/>
      </dsp:nvSpPr>
      <dsp:spPr>
        <a:xfrm>
          <a:off x="242410" y="3131171"/>
          <a:ext cx="3393740" cy="1003680"/>
        </a:xfrm>
        <a:prstGeom prst="roundRect">
          <a:avLst/>
        </a:prstGeom>
        <a:gradFill rotWithShape="0">
          <a:gsLst>
            <a:gs pos="0">
              <a:schemeClr val="accent4">
                <a:hueOff val="4749608"/>
                <a:satOff val="12011"/>
                <a:lumOff val="-784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4">
                <a:hueOff val="4749608"/>
                <a:satOff val="12011"/>
                <a:lumOff val="-784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275" tIns="0" rIns="128275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/>
            <a:t>Трудности с вниманием и поведением</a:t>
          </a:r>
        </a:p>
      </dsp:txBody>
      <dsp:txXfrm>
        <a:off x="291406" y="3180167"/>
        <a:ext cx="3295748" cy="90568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E15BE83-7BAE-4E49-9CA1-2D88FD371D0B}">
      <dsp:nvSpPr>
        <dsp:cNvPr id="0" name=""/>
        <dsp:cNvSpPr/>
      </dsp:nvSpPr>
      <dsp:spPr>
        <a:xfrm rot="5400000">
          <a:off x="-263954" y="265193"/>
          <a:ext cx="1759695" cy="1231786"/>
        </a:xfrm>
        <a:prstGeom prst="chevron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2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/>
            <a:t>Не сидит</a:t>
          </a:r>
        </a:p>
      </dsp:txBody>
      <dsp:txXfrm rot="-5400000">
        <a:off x="1" y="617131"/>
        <a:ext cx="1231786" cy="527909"/>
      </dsp:txXfrm>
    </dsp:sp>
    <dsp:sp modelId="{8579BF48-AA67-41E9-8313-AC54953432C5}">
      <dsp:nvSpPr>
        <dsp:cNvPr id="0" name=""/>
        <dsp:cNvSpPr/>
      </dsp:nvSpPr>
      <dsp:spPr>
        <a:xfrm rot="5400000">
          <a:off x="4220456" y="-2987430"/>
          <a:ext cx="1143802" cy="712114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0904" tIns="10795" rIns="10795" bIns="10795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700" kern="1200" dirty="0"/>
            <a:t>Диагностика в движении (подключаться к деятельности ребенка (бросить мяч))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700" kern="1200" dirty="0"/>
            <a:t>Что может сделать сам и что может сделать под руководством взрослого</a:t>
          </a:r>
        </a:p>
      </dsp:txBody>
      <dsp:txXfrm rot="-5400000">
        <a:off x="1231787" y="57075"/>
        <a:ext cx="7065305" cy="1032130"/>
      </dsp:txXfrm>
    </dsp:sp>
    <dsp:sp modelId="{171CDA7F-D952-4D16-BADA-84D1E10C105B}">
      <dsp:nvSpPr>
        <dsp:cNvPr id="0" name=""/>
        <dsp:cNvSpPr/>
      </dsp:nvSpPr>
      <dsp:spPr>
        <a:xfrm rot="5400000">
          <a:off x="-263954" y="1832378"/>
          <a:ext cx="1759695" cy="1231786"/>
        </a:xfrm>
        <a:prstGeom prst="chevron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3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/>
            <a:t>Не смотрит на картинки</a:t>
          </a:r>
        </a:p>
      </dsp:txBody>
      <dsp:txXfrm rot="-5400000">
        <a:off x="1" y="2184316"/>
        <a:ext cx="1231786" cy="527909"/>
      </dsp:txXfrm>
    </dsp:sp>
    <dsp:sp modelId="{437C15D8-5E45-4313-BA35-76667701E5F2}">
      <dsp:nvSpPr>
        <dsp:cNvPr id="0" name=""/>
        <dsp:cNvSpPr/>
      </dsp:nvSpPr>
      <dsp:spPr>
        <a:xfrm rot="5400000">
          <a:off x="4220456" y="-1420245"/>
          <a:ext cx="1143802" cy="712114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0904" tIns="10795" rIns="10795" bIns="10795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700" kern="1200" dirty="0"/>
            <a:t>Давать задания на слух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700" kern="1200" dirty="0"/>
            <a:t>Использовать наглядный диагностический (предметный) инструментарий</a:t>
          </a:r>
        </a:p>
      </dsp:txBody>
      <dsp:txXfrm rot="-5400000">
        <a:off x="1231787" y="1624260"/>
        <a:ext cx="7065305" cy="1032130"/>
      </dsp:txXfrm>
    </dsp:sp>
    <dsp:sp modelId="{D239FC6B-AE45-4CC5-9B0D-27184AFF698D}">
      <dsp:nvSpPr>
        <dsp:cNvPr id="0" name=""/>
        <dsp:cNvSpPr/>
      </dsp:nvSpPr>
      <dsp:spPr>
        <a:xfrm rot="5400000">
          <a:off x="-263954" y="3399564"/>
          <a:ext cx="1759695" cy="1231786"/>
        </a:xfrm>
        <a:prstGeom prst="chevron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4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/>
            <a:t>Не </a:t>
          </a:r>
          <a:r>
            <a:rPr lang="ru-RU" sz="1500" kern="1200"/>
            <a:t>говорит      </a:t>
          </a:r>
          <a:endParaRPr lang="ru-RU" sz="1500" kern="1200" dirty="0"/>
        </a:p>
      </dsp:txBody>
      <dsp:txXfrm rot="-5400000">
        <a:off x="1" y="3751502"/>
        <a:ext cx="1231786" cy="527909"/>
      </dsp:txXfrm>
    </dsp:sp>
    <dsp:sp modelId="{76D4DC9A-5B04-428E-91C3-A7E03779634D}">
      <dsp:nvSpPr>
        <dsp:cNvPr id="0" name=""/>
        <dsp:cNvSpPr/>
      </dsp:nvSpPr>
      <dsp:spPr>
        <a:xfrm rot="5400000">
          <a:off x="4220456" y="146940"/>
          <a:ext cx="1143802" cy="712114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0904" tIns="10795" rIns="10795" bIns="10795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700" kern="1200" dirty="0"/>
            <a:t>Использовать альтернативную коммуникацию: покажи , найди, дай. Зрительное подкрепление, жесты)</a:t>
          </a:r>
        </a:p>
      </dsp:txBody>
      <dsp:txXfrm rot="-5400000">
        <a:off x="1231787" y="3191445"/>
        <a:ext cx="7065305" cy="103213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5EA328-977C-4B65-B53D-B8D3F78607A9}">
      <dsp:nvSpPr>
        <dsp:cNvPr id="0" name=""/>
        <dsp:cNvSpPr/>
      </dsp:nvSpPr>
      <dsp:spPr>
        <a:xfrm>
          <a:off x="2598749" y="1366022"/>
          <a:ext cx="3299991" cy="3299991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err="1">
              <a:solidFill>
                <a:schemeClr val="tx2">
                  <a:lumMod val="10000"/>
                </a:schemeClr>
              </a:solidFill>
            </a:rPr>
            <a:t>Нейродефектологическая</a:t>
          </a:r>
          <a:r>
            <a:rPr lang="ru-RU" sz="2400" b="1" kern="1200" dirty="0">
              <a:solidFill>
                <a:schemeClr val="tx2">
                  <a:lumMod val="10000"/>
                </a:schemeClr>
              </a:solidFill>
            </a:rPr>
            <a:t> диагностика</a:t>
          </a:r>
        </a:p>
      </dsp:txBody>
      <dsp:txXfrm>
        <a:off x="3082021" y="1849294"/>
        <a:ext cx="2333447" cy="2333447"/>
      </dsp:txXfrm>
    </dsp:sp>
    <dsp:sp modelId="{4E979834-B617-424B-AE94-B322F8BAB371}">
      <dsp:nvSpPr>
        <dsp:cNvPr id="0" name=""/>
        <dsp:cNvSpPr/>
      </dsp:nvSpPr>
      <dsp:spPr>
        <a:xfrm>
          <a:off x="3027636" y="-238796"/>
          <a:ext cx="2427935" cy="2211522"/>
        </a:xfrm>
        <a:prstGeom prst="ellipse">
          <a:avLst/>
        </a:prstGeom>
        <a:solidFill>
          <a:schemeClr val="accent3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/>
            <a:t>Психологическая сфера</a:t>
          </a:r>
        </a:p>
      </dsp:txBody>
      <dsp:txXfrm>
        <a:off x="3383199" y="85074"/>
        <a:ext cx="1716809" cy="1563782"/>
      </dsp:txXfrm>
    </dsp:sp>
    <dsp:sp modelId="{6F06EF10-AE0C-4785-A751-30F4D5755B0D}">
      <dsp:nvSpPr>
        <dsp:cNvPr id="0" name=""/>
        <dsp:cNvSpPr/>
      </dsp:nvSpPr>
      <dsp:spPr>
        <a:xfrm>
          <a:off x="5655184" y="1903323"/>
          <a:ext cx="2371159" cy="2159019"/>
        </a:xfrm>
        <a:prstGeom prst="ellipse">
          <a:avLst/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/>
            <a:t>Нейрофизиологическая сфера</a:t>
          </a:r>
        </a:p>
      </dsp:txBody>
      <dsp:txXfrm>
        <a:off x="6002432" y="2219504"/>
        <a:ext cx="1676663" cy="1526657"/>
      </dsp:txXfrm>
    </dsp:sp>
    <dsp:sp modelId="{C549E20D-75B3-4E1C-A012-638787BEC4F5}">
      <dsp:nvSpPr>
        <dsp:cNvPr id="0" name=""/>
        <dsp:cNvSpPr/>
      </dsp:nvSpPr>
      <dsp:spPr>
        <a:xfrm>
          <a:off x="3024333" y="3883671"/>
          <a:ext cx="2434568" cy="2046011"/>
        </a:xfrm>
        <a:prstGeom prst="ellipse">
          <a:avLst/>
        </a:prstGeom>
        <a:solidFill>
          <a:schemeClr val="accent5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/>
            <a:t>Педагогическая сфера</a:t>
          </a:r>
        </a:p>
      </dsp:txBody>
      <dsp:txXfrm>
        <a:off x="3380867" y="4183302"/>
        <a:ext cx="1721500" cy="1446749"/>
      </dsp:txXfrm>
    </dsp:sp>
    <dsp:sp modelId="{3579AD49-3701-4F88-8238-2902EA3ED7CB}">
      <dsp:nvSpPr>
        <dsp:cNvPr id="0" name=""/>
        <dsp:cNvSpPr/>
      </dsp:nvSpPr>
      <dsp:spPr>
        <a:xfrm>
          <a:off x="576070" y="1903306"/>
          <a:ext cx="2228236" cy="2196325"/>
        </a:xfrm>
        <a:prstGeom prst="ellipse">
          <a:avLst/>
        </a:prstGeom>
        <a:solidFill>
          <a:schemeClr val="accent6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/>
            <a:t>Социальная адаптация</a:t>
          </a:r>
        </a:p>
      </dsp:txBody>
      <dsp:txXfrm>
        <a:off x="902388" y="2224950"/>
        <a:ext cx="1575600" cy="1553037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2817929-0456-47B5-BAFE-9F2796EC0EC9}">
      <dsp:nvSpPr>
        <dsp:cNvPr id="0" name=""/>
        <dsp:cNvSpPr/>
      </dsp:nvSpPr>
      <dsp:spPr>
        <a:xfrm>
          <a:off x="0" y="0"/>
          <a:ext cx="5063821" cy="84533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2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/>
            <a:t>Сбор анамнеза, подготовка материала</a:t>
          </a:r>
        </a:p>
      </dsp:txBody>
      <dsp:txXfrm>
        <a:off x="24759" y="24759"/>
        <a:ext cx="4052737" cy="795815"/>
      </dsp:txXfrm>
    </dsp:sp>
    <dsp:sp modelId="{05FAE95E-F0F3-44BE-B0FE-D1B5FA97B429}">
      <dsp:nvSpPr>
        <dsp:cNvPr id="0" name=""/>
        <dsp:cNvSpPr/>
      </dsp:nvSpPr>
      <dsp:spPr>
        <a:xfrm>
          <a:off x="378142" y="962740"/>
          <a:ext cx="5063821" cy="84533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3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/>
            <a:t>Установление контакта с ребенком</a:t>
          </a:r>
        </a:p>
      </dsp:txBody>
      <dsp:txXfrm>
        <a:off x="402901" y="987499"/>
        <a:ext cx="4086694" cy="795815"/>
      </dsp:txXfrm>
    </dsp:sp>
    <dsp:sp modelId="{7E0745C2-598F-46C4-991B-E510705284F6}">
      <dsp:nvSpPr>
        <dsp:cNvPr id="0" name=""/>
        <dsp:cNvSpPr/>
      </dsp:nvSpPr>
      <dsp:spPr>
        <a:xfrm>
          <a:off x="756285" y="1925481"/>
          <a:ext cx="5063821" cy="84533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4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/>
            <a:t>Непосредственное проведение исследования</a:t>
          </a:r>
        </a:p>
      </dsp:txBody>
      <dsp:txXfrm>
        <a:off x="781044" y="1950240"/>
        <a:ext cx="4086694" cy="795815"/>
      </dsp:txXfrm>
    </dsp:sp>
    <dsp:sp modelId="{29A29DDF-ABBB-4835-99A8-21636393B699}">
      <dsp:nvSpPr>
        <dsp:cNvPr id="0" name=""/>
        <dsp:cNvSpPr/>
      </dsp:nvSpPr>
      <dsp:spPr>
        <a:xfrm>
          <a:off x="1134427" y="2888222"/>
          <a:ext cx="5063821" cy="84533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5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/>
            <a:t>Формулировка выводов</a:t>
          </a:r>
        </a:p>
      </dsp:txBody>
      <dsp:txXfrm>
        <a:off x="1159186" y="2912981"/>
        <a:ext cx="4086694" cy="795815"/>
      </dsp:txXfrm>
    </dsp:sp>
    <dsp:sp modelId="{B36AA565-8775-4113-ADEB-ED5EDC952F0A}">
      <dsp:nvSpPr>
        <dsp:cNvPr id="0" name=""/>
        <dsp:cNvSpPr/>
      </dsp:nvSpPr>
      <dsp:spPr>
        <a:xfrm>
          <a:off x="1512570" y="3850962"/>
          <a:ext cx="5063821" cy="84533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6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/>
            <a:t>Рекомендации</a:t>
          </a:r>
          <a:endParaRPr lang="ru-RU" sz="2200" kern="1200" dirty="0"/>
        </a:p>
      </dsp:txBody>
      <dsp:txXfrm>
        <a:off x="1537329" y="3875721"/>
        <a:ext cx="4086694" cy="795815"/>
      </dsp:txXfrm>
    </dsp:sp>
    <dsp:sp modelId="{8E065AAC-A242-4D0B-BD13-6FBDCA292E3A}">
      <dsp:nvSpPr>
        <dsp:cNvPr id="0" name=""/>
        <dsp:cNvSpPr/>
      </dsp:nvSpPr>
      <dsp:spPr>
        <a:xfrm>
          <a:off x="4514355" y="617562"/>
          <a:ext cx="549466" cy="549466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400" kern="1200"/>
        </a:p>
      </dsp:txBody>
      <dsp:txXfrm>
        <a:off x="4637985" y="617562"/>
        <a:ext cx="302206" cy="413473"/>
      </dsp:txXfrm>
    </dsp:sp>
    <dsp:sp modelId="{59F71FD6-8099-45EA-95D6-14A130A9E481}">
      <dsp:nvSpPr>
        <dsp:cNvPr id="0" name=""/>
        <dsp:cNvSpPr/>
      </dsp:nvSpPr>
      <dsp:spPr>
        <a:xfrm>
          <a:off x="4892497" y="1580303"/>
          <a:ext cx="549466" cy="549466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400" kern="1200"/>
        </a:p>
      </dsp:txBody>
      <dsp:txXfrm>
        <a:off x="5016127" y="1580303"/>
        <a:ext cx="302206" cy="413473"/>
      </dsp:txXfrm>
    </dsp:sp>
    <dsp:sp modelId="{9C841D9F-2014-42AC-8514-BD1AA28DB405}">
      <dsp:nvSpPr>
        <dsp:cNvPr id="0" name=""/>
        <dsp:cNvSpPr/>
      </dsp:nvSpPr>
      <dsp:spPr>
        <a:xfrm>
          <a:off x="5270640" y="2528955"/>
          <a:ext cx="549466" cy="549466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400" kern="1200"/>
        </a:p>
      </dsp:txBody>
      <dsp:txXfrm>
        <a:off x="5394270" y="2528955"/>
        <a:ext cx="302206" cy="413473"/>
      </dsp:txXfrm>
    </dsp:sp>
    <dsp:sp modelId="{D73F8284-4BE3-4F35-B70E-C6238DEE6237}">
      <dsp:nvSpPr>
        <dsp:cNvPr id="0" name=""/>
        <dsp:cNvSpPr/>
      </dsp:nvSpPr>
      <dsp:spPr>
        <a:xfrm>
          <a:off x="5648782" y="3501088"/>
          <a:ext cx="549466" cy="549466"/>
        </a:xfrm>
        <a:prstGeom prst="downArrow">
          <a:avLst>
            <a:gd name="adj1" fmla="val 55000"/>
            <a:gd name="adj2" fmla="val 45000"/>
          </a:avLst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400" kern="1200"/>
        </a:p>
      </dsp:txBody>
      <dsp:txXfrm>
        <a:off x="5772412" y="3501088"/>
        <a:ext cx="302206" cy="413473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A6587C-E6C6-441B-BB85-81E83D58C0BA}">
      <dsp:nvSpPr>
        <dsp:cNvPr id="0" name=""/>
        <dsp:cNvSpPr/>
      </dsp:nvSpPr>
      <dsp:spPr>
        <a:xfrm>
          <a:off x="-6676820" y="-1021000"/>
          <a:ext cx="7946657" cy="7946657"/>
        </a:xfrm>
        <a:prstGeom prst="blockArc">
          <a:avLst>
            <a:gd name="adj1" fmla="val 18900000"/>
            <a:gd name="adj2" fmla="val 2700000"/>
            <a:gd name="adj3" fmla="val 272"/>
          </a:avLst>
        </a:pr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676CAD1-E80C-41A7-B2C5-E7C564D2F6DA}">
      <dsp:nvSpPr>
        <dsp:cNvPr id="0" name=""/>
        <dsp:cNvSpPr/>
      </dsp:nvSpPr>
      <dsp:spPr>
        <a:xfrm>
          <a:off x="664452" y="453949"/>
          <a:ext cx="7280181" cy="908372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4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1020" tIns="40640" rIns="40640" bIns="4064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I </a:t>
          </a:r>
          <a:r>
            <a:rPr lang="ru-RU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Первое знакомство с ребенком. Необходимо просто наблюдать за ребенком, за его способом взаимодействия с окружающей средой, родителями.</a:t>
          </a:r>
        </a:p>
        <a:p>
          <a:pPr marL="0" lvl="0" algn="l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 dirty="0"/>
        </a:p>
      </dsp:txBody>
      <dsp:txXfrm>
        <a:off x="664452" y="453949"/>
        <a:ext cx="7280181" cy="908372"/>
      </dsp:txXfrm>
    </dsp:sp>
    <dsp:sp modelId="{34806524-450B-41C1-B057-0A980A444F7E}">
      <dsp:nvSpPr>
        <dsp:cNvPr id="0" name=""/>
        <dsp:cNvSpPr/>
      </dsp:nvSpPr>
      <dsp:spPr>
        <a:xfrm>
          <a:off x="96719" y="340403"/>
          <a:ext cx="1135465" cy="113546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F10F56D3-5570-46E3-8925-8655DEC952AB}">
      <dsp:nvSpPr>
        <dsp:cNvPr id="0" name=""/>
        <dsp:cNvSpPr/>
      </dsp:nvSpPr>
      <dsp:spPr>
        <a:xfrm>
          <a:off x="1185243" y="1816744"/>
          <a:ext cx="6759390" cy="908372"/>
        </a:xfrm>
        <a:prstGeom prst="rect">
          <a:avLst/>
        </a:prstGeom>
        <a:gradFill rotWithShape="0">
          <a:gsLst>
            <a:gs pos="0">
              <a:schemeClr val="accent4">
                <a:hueOff val="1583203"/>
                <a:satOff val="4004"/>
                <a:lumOff val="-261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4">
                <a:hueOff val="1583203"/>
                <a:satOff val="4004"/>
                <a:lumOff val="-261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1020" tIns="40640" rIns="40640" bIns="4064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II </a:t>
          </a:r>
          <a:r>
            <a:rPr lang="ru-RU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Подключайтесь к его деятельности. Хвалите его за уместное и самостоятельное поведение. Старайтесь делать с ним все то, что он сам любит делать.  (Подключаться)</a:t>
          </a:r>
        </a:p>
        <a:p>
          <a:pPr marL="0"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 dirty="0"/>
        </a:p>
      </dsp:txBody>
      <dsp:txXfrm>
        <a:off x="1185243" y="1816744"/>
        <a:ext cx="6759390" cy="908372"/>
      </dsp:txXfrm>
    </dsp:sp>
    <dsp:sp modelId="{EEDA745C-C467-4A6C-BB98-7F6E0572E002}">
      <dsp:nvSpPr>
        <dsp:cNvPr id="0" name=""/>
        <dsp:cNvSpPr/>
      </dsp:nvSpPr>
      <dsp:spPr>
        <a:xfrm>
          <a:off x="617510" y="1703198"/>
          <a:ext cx="1135465" cy="113546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1583203"/>
              <a:satOff val="4004"/>
              <a:lumOff val="-261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A1B978B-2C35-4A80-9D1E-966A4BA42760}">
      <dsp:nvSpPr>
        <dsp:cNvPr id="0" name=""/>
        <dsp:cNvSpPr/>
      </dsp:nvSpPr>
      <dsp:spPr>
        <a:xfrm>
          <a:off x="1185243" y="3179539"/>
          <a:ext cx="6759390" cy="908372"/>
        </a:xfrm>
        <a:prstGeom prst="rect">
          <a:avLst/>
        </a:prstGeom>
        <a:gradFill rotWithShape="0">
          <a:gsLst>
            <a:gs pos="0">
              <a:schemeClr val="accent4">
                <a:hueOff val="3166405"/>
                <a:satOff val="8007"/>
                <a:lumOff val="-523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4">
                <a:hueOff val="3166405"/>
                <a:satOff val="8007"/>
                <a:lumOff val="-523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1020" tIns="40640" rIns="40640" bIns="4064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III</a:t>
          </a:r>
          <a:r>
            <a:rPr lang="ru-RU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. Контролируйте предметы, которые интересны ребенку. Важно следовать за инициативой ребенка. Больше комментариев и повторений за ребенком ( даже если он не вербальный). (Всячески показываете, что вам это тоже интересно, что вы есть).</a:t>
          </a:r>
          <a:endParaRPr lang="ru-RU" sz="1600" kern="1200" dirty="0"/>
        </a:p>
      </dsp:txBody>
      <dsp:txXfrm>
        <a:off x="1185243" y="3179539"/>
        <a:ext cx="6759390" cy="908372"/>
      </dsp:txXfrm>
    </dsp:sp>
    <dsp:sp modelId="{26DC5E52-3EAA-4960-9EC3-6894773D16FA}">
      <dsp:nvSpPr>
        <dsp:cNvPr id="0" name=""/>
        <dsp:cNvSpPr/>
      </dsp:nvSpPr>
      <dsp:spPr>
        <a:xfrm>
          <a:off x="617510" y="3065992"/>
          <a:ext cx="1135465" cy="113546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3166405"/>
              <a:satOff val="8007"/>
              <a:lumOff val="-523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C8C3E7E-6145-4E45-8FEA-032D8AAD1314}">
      <dsp:nvSpPr>
        <dsp:cNvPr id="0" name=""/>
        <dsp:cNvSpPr/>
      </dsp:nvSpPr>
      <dsp:spPr>
        <a:xfrm>
          <a:off x="664452" y="4592439"/>
          <a:ext cx="7280181" cy="808160"/>
        </a:xfrm>
        <a:prstGeom prst="rect">
          <a:avLst/>
        </a:prstGeom>
        <a:gradFill rotWithShape="0">
          <a:gsLst>
            <a:gs pos="0">
              <a:schemeClr val="accent4">
                <a:hueOff val="4749608"/>
                <a:satOff val="12011"/>
                <a:lumOff val="-784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4">
                <a:hueOff val="4749608"/>
                <a:satOff val="12011"/>
                <a:lumOff val="-784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1020" tIns="40640" rIns="40640" bIns="4064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1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marR="0" lvl="0" indent="0" algn="l" defTabSz="53340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  <a:tabLst/>
            <a:defRPr/>
          </a:pPr>
          <a:r>
            <a:rPr lang="en-US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IV </a:t>
          </a:r>
          <a:r>
            <a:rPr lang="ru-RU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Вы можете использовать поощрение для  решения образовательных задач.</a:t>
          </a:r>
        </a:p>
        <a:p>
          <a:pPr marL="0"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 dirty="0"/>
        </a:p>
      </dsp:txBody>
      <dsp:txXfrm>
        <a:off x="664452" y="4592439"/>
        <a:ext cx="7280181" cy="808160"/>
      </dsp:txXfrm>
    </dsp:sp>
    <dsp:sp modelId="{5D3A40BA-0F4E-4EF7-860C-BCF0CBE2621B}">
      <dsp:nvSpPr>
        <dsp:cNvPr id="0" name=""/>
        <dsp:cNvSpPr/>
      </dsp:nvSpPr>
      <dsp:spPr>
        <a:xfrm>
          <a:off x="96719" y="4428787"/>
          <a:ext cx="1135465" cy="113546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4749608"/>
              <a:satOff val="12011"/>
              <a:lumOff val="-784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C70575-736A-4A5A-AC79-B6BC6BFDDF08}">
      <dsp:nvSpPr>
        <dsp:cNvPr id="0" name=""/>
        <dsp:cNvSpPr/>
      </dsp:nvSpPr>
      <dsp:spPr>
        <a:xfrm rot="5400000">
          <a:off x="3745945" y="1136850"/>
          <a:ext cx="1732712" cy="1507459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2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/>
            <a:t>Тактильный контакт</a:t>
          </a:r>
        </a:p>
      </dsp:txBody>
      <dsp:txXfrm rot="-5400000">
        <a:off x="4093483" y="1294238"/>
        <a:ext cx="1037635" cy="1192684"/>
      </dsp:txXfrm>
    </dsp:sp>
    <dsp:sp modelId="{75108956-D9E6-4E04-BE74-1B2FD077D57D}">
      <dsp:nvSpPr>
        <dsp:cNvPr id="0" name=""/>
        <dsp:cNvSpPr/>
      </dsp:nvSpPr>
      <dsp:spPr>
        <a:xfrm>
          <a:off x="9322079" y="347652"/>
          <a:ext cx="1933706" cy="10396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0F9EB91-3A38-4710-97A5-37FE904C270C}">
      <dsp:nvSpPr>
        <dsp:cNvPr id="0" name=""/>
        <dsp:cNvSpPr/>
      </dsp:nvSpPr>
      <dsp:spPr>
        <a:xfrm rot="5400000">
          <a:off x="12762512" y="363090"/>
          <a:ext cx="1732712" cy="1507459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3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600" kern="1200"/>
        </a:p>
      </dsp:txBody>
      <dsp:txXfrm rot="-5400000">
        <a:off x="13110050" y="520478"/>
        <a:ext cx="1037635" cy="1192684"/>
      </dsp:txXfrm>
    </dsp:sp>
    <dsp:sp modelId="{7ED63D22-EA0B-448D-8D37-872E35376A15}">
      <dsp:nvSpPr>
        <dsp:cNvPr id="0" name=""/>
        <dsp:cNvSpPr/>
      </dsp:nvSpPr>
      <dsp:spPr>
        <a:xfrm rot="5400000">
          <a:off x="4552784" y="2677179"/>
          <a:ext cx="1732712" cy="1507459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4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/>
            <a:t>Последовательность, предсказуемость</a:t>
          </a:r>
        </a:p>
      </dsp:txBody>
      <dsp:txXfrm rot="-5400000">
        <a:off x="4900322" y="2834567"/>
        <a:ext cx="1037635" cy="1192684"/>
      </dsp:txXfrm>
    </dsp:sp>
    <dsp:sp modelId="{1B4F68A1-B579-4851-944B-90E550F79571}">
      <dsp:nvSpPr>
        <dsp:cNvPr id="0" name=""/>
        <dsp:cNvSpPr/>
      </dsp:nvSpPr>
      <dsp:spPr>
        <a:xfrm>
          <a:off x="5018022" y="1818378"/>
          <a:ext cx="1871328" cy="10396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F0BDEF4-C443-4F97-8573-B31EEDAECB42}">
      <dsp:nvSpPr>
        <dsp:cNvPr id="0" name=""/>
        <dsp:cNvSpPr/>
      </dsp:nvSpPr>
      <dsp:spPr>
        <a:xfrm rot="5400000">
          <a:off x="14653722" y="2025628"/>
          <a:ext cx="1732712" cy="1507459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5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600" kern="1200"/>
        </a:p>
      </dsp:txBody>
      <dsp:txXfrm rot="-5400000">
        <a:off x="15001260" y="2183016"/>
        <a:ext cx="1037635" cy="1192684"/>
      </dsp:txXfrm>
    </dsp:sp>
    <dsp:sp modelId="{5A206360-83E1-414C-92FF-D25E71C90FFC}">
      <dsp:nvSpPr>
        <dsp:cNvPr id="0" name=""/>
        <dsp:cNvSpPr/>
      </dsp:nvSpPr>
      <dsp:spPr>
        <a:xfrm rot="5400000">
          <a:off x="5432973" y="1136850"/>
          <a:ext cx="1732712" cy="1507459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6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/>
            <a:t>Берите за основу, то что нравится ребенку</a:t>
          </a:r>
        </a:p>
      </dsp:txBody>
      <dsp:txXfrm rot="-5400000">
        <a:off x="5780511" y="1294238"/>
        <a:ext cx="1037635" cy="1192684"/>
      </dsp:txXfrm>
    </dsp:sp>
    <dsp:sp modelId="{BE99680F-6A26-4AF7-88C2-BA1E8759C352}">
      <dsp:nvSpPr>
        <dsp:cNvPr id="0" name=""/>
        <dsp:cNvSpPr/>
      </dsp:nvSpPr>
      <dsp:spPr>
        <a:xfrm>
          <a:off x="9322079" y="3289104"/>
          <a:ext cx="1933706" cy="10396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E1AFE31-2491-438F-8E4B-645D0F931BC7}">
      <dsp:nvSpPr>
        <dsp:cNvPr id="0" name=""/>
        <dsp:cNvSpPr/>
      </dsp:nvSpPr>
      <dsp:spPr>
        <a:xfrm rot="5400000">
          <a:off x="14175665" y="4270062"/>
          <a:ext cx="1732712" cy="1507459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2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600" kern="1200"/>
        </a:p>
      </dsp:txBody>
      <dsp:txXfrm rot="-5400000">
        <a:off x="14523203" y="4427450"/>
        <a:ext cx="1037635" cy="1192684"/>
      </dsp:txXfrm>
    </dsp:sp>
    <dsp:sp modelId="{1442D5A8-61B1-4CAA-A478-76C9EFA9DFBE}">
      <dsp:nvSpPr>
        <dsp:cNvPr id="0" name=""/>
        <dsp:cNvSpPr/>
      </dsp:nvSpPr>
      <dsp:spPr>
        <a:xfrm rot="5400000">
          <a:off x="6313150" y="2750525"/>
          <a:ext cx="1732712" cy="1507459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3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/>
            <a:t>Частая смена коротких заданий, но доводите да конца</a:t>
          </a:r>
        </a:p>
      </dsp:txBody>
      <dsp:txXfrm rot="-5400000">
        <a:off x="6660688" y="2907913"/>
        <a:ext cx="1037635" cy="1192684"/>
      </dsp:txXfrm>
    </dsp:sp>
    <dsp:sp modelId="{69463CCA-5C59-4BE4-B669-66FACAF09741}">
      <dsp:nvSpPr>
        <dsp:cNvPr id="0" name=""/>
        <dsp:cNvSpPr/>
      </dsp:nvSpPr>
      <dsp:spPr>
        <a:xfrm>
          <a:off x="5018022" y="4759830"/>
          <a:ext cx="1871328" cy="10396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78A3002-4CE2-4904-B800-7A6132A63A3E}">
      <dsp:nvSpPr>
        <dsp:cNvPr id="0" name=""/>
        <dsp:cNvSpPr/>
      </dsp:nvSpPr>
      <dsp:spPr>
        <a:xfrm rot="5400000">
          <a:off x="13011892" y="2441271"/>
          <a:ext cx="1732712" cy="1507459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4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600" kern="1200"/>
        </a:p>
      </dsp:txBody>
      <dsp:txXfrm rot="-5400000">
        <a:off x="13359430" y="2598659"/>
        <a:ext cx="1037635" cy="1192684"/>
      </dsp:txXfrm>
    </dsp:sp>
    <dsp:sp modelId="{C58685B0-E56E-48FA-9D3A-E688612D0139}">
      <dsp:nvSpPr>
        <dsp:cNvPr id="0" name=""/>
        <dsp:cNvSpPr/>
      </dsp:nvSpPr>
      <dsp:spPr>
        <a:xfrm rot="5400000">
          <a:off x="2763413" y="2677439"/>
          <a:ext cx="1732712" cy="1507459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5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/>
            <a:t>Сенсорная гиперчувствительность</a:t>
          </a:r>
        </a:p>
      </dsp:txBody>
      <dsp:txXfrm rot="-5400000">
        <a:off x="3110951" y="2834827"/>
        <a:ext cx="1037635" cy="1192684"/>
      </dsp:txXfrm>
    </dsp:sp>
    <dsp:sp modelId="{8A8B5FC7-5691-4213-B223-22BB32B38FA9}">
      <dsp:nvSpPr>
        <dsp:cNvPr id="0" name=""/>
        <dsp:cNvSpPr/>
      </dsp:nvSpPr>
      <dsp:spPr>
        <a:xfrm>
          <a:off x="9322079" y="6230556"/>
          <a:ext cx="1933706" cy="10396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BE41E0F-1159-421E-9D4B-0386DF734800}">
      <dsp:nvSpPr>
        <dsp:cNvPr id="0" name=""/>
        <dsp:cNvSpPr/>
      </dsp:nvSpPr>
      <dsp:spPr>
        <a:xfrm rot="5400000">
          <a:off x="10976610" y="1832118"/>
          <a:ext cx="1732712" cy="1507459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6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600" kern="1200"/>
        </a:p>
      </dsp:txBody>
      <dsp:txXfrm rot="-5400000">
        <a:off x="11324148" y="1989506"/>
        <a:ext cx="1037635" cy="1192684"/>
      </dsp:txXfrm>
    </dsp:sp>
    <dsp:sp modelId="{795E6F68-5395-404E-8A27-161EBA3046E9}">
      <dsp:nvSpPr>
        <dsp:cNvPr id="0" name=""/>
        <dsp:cNvSpPr/>
      </dsp:nvSpPr>
      <dsp:spPr>
        <a:xfrm rot="5400000">
          <a:off x="3725852" y="4335090"/>
          <a:ext cx="1732712" cy="1507459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2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/>
            <a:t> Акцент на времени</a:t>
          </a:r>
        </a:p>
      </dsp:txBody>
      <dsp:txXfrm rot="-5400000">
        <a:off x="4073390" y="4492478"/>
        <a:ext cx="1037635" cy="1192684"/>
      </dsp:txXfrm>
    </dsp:sp>
    <dsp:sp modelId="{F988FF84-6A93-4908-B5B3-180C7AF5D41E}">
      <dsp:nvSpPr>
        <dsp:cNvPr id="0" name=""/>
        <dsp:cNvSpPr/>
      </dsp:nvSpPr>
      <dsp:spPr>
        <a:xfrm>
          <a:off x="5018022" y="7701282"/>
          <a:ext cx="1871328" cy="10396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F2CEDB1-46D0-47C9-BC39-E269016BC86E}">
      <dsp:nvSpPr>
        <dsp:cNvPr id="0" name=""/>
        <dsp:cNvSpPr/>
      </dsp:nvSpPr>
      <dsp:spPr>
        <a:xfrm rot="5400000">
          <a:off x="13510650" y="4685687"/>
          <a:ext cx="1732712" cy="1507459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3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600" kern="1200"/>
        </a:p>
      </dsp:txBody>
      <dsp:txXfrm rot="-5400000">
        <a:off x="13858188" y="4843075"/>
        <a:ext cx="1037635" cy="1192684"/>
      </dsp:txXfrm>
    </dsp:sp>
    <dsp:sp modelId="{23A04167-C0D5-46D1-907A-10922E6995A4}">
      <dsp:nvSpPr>
        <dsp:cNvPr id="0" name=""/>
        <dsp:cNvSpPr/>
      </dsp:nvSpPr>
      <dsp:spPr>
        <a:xfrm rot="5400000">
          <a:off x="5447339" y="4353180"/>
          <a:ext cx="1732712" cy="1507459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4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/>
            <a:t>Четкие границы</a:t>
          </a:r>
        </a:p>
      </dsp:txBody>
      <dsp:txXfrm rot="-5400000">
        <a:off x="5794877" y="4510568"/>
        <a:ext cx="1037635" cy="1192684"/>
      </dsp:txXfrm>
    </dsp:sp>
    <dsp:sp modelId="{0DF5422A-16AB-455F-9F51-F57F8DDE7DFA}">
      <dsp:nvSpPr>
        <dsp:cNvPr id="0" name=""/>
        <dsp:cNvSpPr/>
      </dsp:nvSpPr>
      <dsp:spPr>
        <a:xfrm>
          <a:off x="9322079" y="9172008"/>
          <a:ext cx="1933706" cy="10396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2559AAF-F217-425C-B5E3-F2F09A08274B}">
      <dsp:nvSpPr>
        <dsp:cNvPr id="0" name=""/>
        <dsp:cNvSpPr/>
      </dsp:nvSpPr>
      <dsp:spPr>
        <a:xfrm rot="5400000">
          <a:off x="11840700" y="4136365"/>
          <a:ext cx="1732712" cy="1507459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5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600" kern="1200"/>
        </a:p>
      </dsp:txBody>
      <dsp:txXfrm rot="-5400000">
        <a:off x="12188238" y="4293753"/>
        <a:ext cx="1037635" cy="1192684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0F5179C-33A1-4AFE-A481-3B8A1AC37393}">
      <dsp:nvSpPr>
        <dsp:cNvPr id="0" name=""/>
        <dsp:cNvSpPr/>
      </dsp:nvSpPr>
      <dsp:spPr>
        <a:xfrm>
          <a:off x="0" y="0"/>
          <a:ext cx="6264695" cy="95977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2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/>
            <a:t>Эмоциональные проблемы 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300" b="0" i="0" kern="1200" dirty="0">
              <a:effectLst/>
              <a:latin typeface="inherit"/>
            </a:rPr>
            <a:t>тревожность, страхи, </a:t>
          </a:r>
          <a:endParaRPr lang="ru-RU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300" b="0" i="0" kern="1200" dirty="0">
              <a:effectLst/>
              <a:latin typeface="inherit"/>
            </a:rPr>
            <a:t>депрессия</a:t>
          </a:r>
          <a:endParaRPr lang="ru-RU" sz="1300" kern="1200" dirty="0"/>
        </a:p>
      </dsp:txBody>
      <dsp:txXfrm>
        <a:off x="1348916" y="0"/>
        <a:ext cx="4915779" cy="959772"/>
      </dsp:txXfrm>
    </dsp:sp>
    <dsp:sp modelId="{B1F1A0BF-42F4-4835-9F15-E9A8019A6461}">
      <dsp:nvSpPr>
        <dsp:cNvPr id="0" name=""/>
        <dsp:cNvSpPr/>
      </dsp:nvSpPr>
      <dsp:spPr>
        <a:xfrm>
          <a:off x="105737" y="110565"/>
          <a:ext cx="1252939" cy="767818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/>
          <a:srcRect/>
          <a:stretch>
            <a:fillRect t="-21000" b="-21000"/>
          </a:stretch>
        </a:blipFill>
        <a:ln>
          <a:noFill/>
        </a:ln>
        <a:effectLst/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D329DBEC-31C4-4246-8A1F-6C56B8B130F6}">
      <dsp:nvSpPr>
        <dsp:cNvPr id="0" name=""/>
        <dsp:cNvSpPr/>
      </dsp:nvSpPr>
      <dsp:spPr>
        <a:xfrm>
          <a:off x="0" y="1055749"/>
          <a:ext cx="6264695" cy="95977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3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b="0" i="0" kern="1200" dirty="0">
              <a:effectLst/>
              <a:latin typeface="inherit"/>
            </a:rPr>
            <a:t>Трудности поведения и социальной адаптации</a:t>
          </a:r>
          <a:endParaRPr lang="ru-RU" sz="17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•"/>
          </a:pPr>
          <a:r>
            <a:rPr lang="ru-RU" sz="1300" b="0" i="0" kern="1200" dirty="0"/>
            <a:t>агрессивность, замкнутость</a:t>
          </a:r>
          <a:endParaRPr lang="ru-RU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300" b="0" i="0" kern="1200" dirty="0"/>
            <a:t>трудности коммуникации</a:t>
          </a:r>
          <a:endParaRPr lang="ru-RU" sz="1300" kern="1200" dirty="0"/>
        </a:p>
      </dsp:txBody>
      <dsp:txXfrm>
        <a:off x="1348916" y="1055749"/>
        <a:ext cx="4915779" cy="959772"/>
      </dsp:txXfrm>
    </dsp:sp>
    <dsp:sp modelId="{278BD6C5-6BFC-4BFA-B145-90BA07A235E9}">
      <dsp:nvSpPr>
        <dsp:cNvPr id="0" name=""/>
        <dsp:cNvSpPr/>
      </dsp:nvSpPr>
      <dsp:spPr>
        <a:xfrm>
          <a:off x="95977" y="1151727"/>
          <a:ext cx="1252939" cy="767818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/>
          <a:srcRect/>
          <a:stretch>
            <a:fillRect t="-53000" b="-53000"/>
          </a:stretch>
        </a:blipFill>
        <a:ln>
          <a:noFill/>
        </a:ln>
        <a:effectLst/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B4E83D64-EB78-4311-BECF-C443DB282847}">
      <dsp:nvSpPr>
        <dsp:cNvPr id="0" name=""/>
        <dsp:cNvSpPr/>
      </dsp:nvSpPr>
      <dsp:spPr>
        <a:xfrm>
          <a:off x="0" y="2111499"/>
          <a:ext cx="6264695" cy="95977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4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0" i="0" kern="1200" dirty="0">
              <a:effectLst/>
              <a:latin typeface="inherit"/>
            </a:rPr>
            <a:t>Проблемы, связанные с самооценкой и уверенностью в себе</a:t>
          </a:r>
          <a:endParaRPr lang="ru-RU" sz="1700" kern="1200" dirty="0"/>
        </a:p>
      </dsp:txBody>
      <dsp:txXfrm>
        <a:off x="1348916" y="2111499"/>
        <a:ext cx="4915779" cy="959772"/>
      </dsp:txXfrm>
    </dsp:sp>
    <dsp:sp modelId="{AF097821-EC2F-4570-98F0-0E816BEFE61E}">
      <dsp:nvSpPr>
        <dsp:cNvPr id="0" name=""/>
        <dsp:cNvSpPr/>
      </dsp:nvSpPr>
      <dsp:spPr>
        <a:xfrm>
          <a:off x="95977" y="2207476"/>
          <a:ext cx="1252939" cy="767818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/>
          <a:srcRect/>
          <a:stretch>
            <a:fillRect t="-34000" b="-34000"/>
          </a:stretch>
        </a:blipFill>
        <a:ln>
          <a:noFill/>
        </a:ln>
        <a:effectLst/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A8C66042-7D4C-42C3-BD84-F7D486C6BA1C}">
      <dsp:nvSpPr>
        <dsp:cNvPr id="0" name=""/>
        <dsp:cNvSpPr/>
      </dsp:nvSpPr>
      <dsp:spPr>
        <a:xfrm>
          <a:off x="0" y="3167249"/>
          <a:ext cx="6264695" cy="95977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5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0" i="0" kern="1200" dirty="0">
              <a:effectLst/>
              <a:latin typeface="inherit"/>
            </a:rPr>
            <a:t>Нарушения восприятия себя и своего окружения, чувство собственной неполноценности</a:t>
          </a:r>
          <a:endParaRPr lang="ru-RU" sz="1700" kern="1200" dirty="0"/>
        </a:p>
      </dsp:txBody>
      <dsp:txXfrm>
        <a:off x="1348916" y="3167249"/>
        <a:ext cx="4915779" cy="959772"/>
      </dsp:txXfrm>
    </dsp:sp>
    <dsp:sp modelId="{7D5B5D80-2B37-44A2-B519-9562B533F0B5}">
      <dsp:nvSpPr>
        <dsp:cNvPr id="0" name=""/>
        <dsp:cNvSpPr/>
      </dsp:nvSpPr>
      <dsp:spPr>
        <a:xfrm>
          <a:off x="95977" y="3263226"/>
          <a:ext cx="1252939" cy="767818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4"/>
          <a:srcRect/>
          <a:stretch>
            <a:fillRect t="-25000" b="-25000"/>
          </a:stretch>
        </a:blipFill>
        <a:ln>
          <a:noFill/>
        </a:ln>
        <a:effectLst/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DCB57D51-0CA4-4197-8D76-EF2BD177B699}">
      <dsp:nvSpPr>
        <dsp:cNvPr id="0" name=""/>
        <dsp:cNvSpPr/>
      </dsp:nvSpPr>
      <dsp:spPr>
        <a:xfrm>
          <a:off x="0" y="4222999"/>
          <a:ext cx="6264695" cy="95977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6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0" i="0" kern="1200" dirty="0">
              <a:effectLst/>
              <a:latin typeface="inherit"/>
            </a:rPr>
            <a:t>Тревожные состояния, вызванные стрессовыми ситуациями или семейными конфликтами</a:t>
          </a:r>
          <a:endParaRPr lang="ru-RU" sz="1700" kern="1200" dirty="0"/>
        </a:p>
      </dsp:txBody>
      <dsp:txXfrm>
        <a:off x="1348916" y="4222999"/>
        <a:ext cx="4915779" cy="959772"/>
      </dsp:txXfrm>
    </dsp:sp>
    <dsp:sp modelId="{E63A6E68-D756-44E8-8766-F4CC975B3C15}">
      <dsp:nvSpPr>
        <dsp:cNvPr id="0" name=""/>
        <dsp:cNvSpPr/>
      </dsp:nvSpPr>
      <dsp:spPr>
        <a:xfrm>
          <a:off x="95977" y="4318976"/>
          <a:ext cx="1252939" cy="767818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5"/>
          <a:srcRect/>
          <a:stretch>
            <a:fillRect t="-19000" b="-19000"/>
          </a:stretch>
        </a:blipFill>
        <a:ln>
          <a:noFill/>
        </a:ln>
        <a:effectLst/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06448B0-AA49-453F-A359-AC13F3F2E908}">
      <dsp:nvSpPr>
        <dsp:cNvPr id="0" name=""/>
        <dsp:cNvSpPr/>
      </dsp:nvSpPr>
      <dsp:spPr>
        <a:xfrm>
          <a:off x="0" y="18871"/>
          <a:ext cx="7200800" cy="505440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4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1 блок(затылочная область</a:t>
          </a:r>
          <a:r>
            <a:rPr lang="ru-RU" sz="1800" b="0" i="0" kern="1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) </a:t>
          </a:r>
          <a:endParaRPr lang="ru-RU" sz="1800" kern="1200" dirty="0"/>
        </a:p>
      </dsp:txBody>
      <dsp:txXfrm>
        <a:off x="24674" y="43545"/>
        <a:ext cx="7151452" cy="456092"/>
      </dsp:txXfrm>
    </dsp:sp>
    <dsp:sp modelId="{F0CFC514-9253-4E98-9520-29877F13E472}">
      <dsp:nvSpPr>
        <dsp:cNvPr id="0" name=""/>
        <dsp:cNvSpPr/>
      </dsp:nvSpPr>
      <dsp:spPr>
        <a:xfrm>
          <a:off x="0" y="524312"/>
          <a:ext cx="7200800" cy="5728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25" tIns="22860" rIns="128016" bIns="22860" numCol="1" spcCol="1270" anchor="t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ru-RU" sz="1800" b="0" i="0" kern="1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диагностика зрительного восприятия и гнозиса.</a:t>
          </a:r>
        </a:p>
        <a:p>
          <a:pPr marL="285750" lvl="1" indent="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ru-RU" sz="1800" kern="1200" dirty="0"/>
        </a:p>
      </dsp:txBody>
      <dsp:txXfrm>
        <a:off x="0" y="524312"/>
        <a:ext cx="7200800" cy="572872"/>
      </dsp:txXfrm>
    </dsp:sp>
    <dsp:sp modelId="{A470CBA6-79FF-4D8F-B0D4-D03E3AAC02A8}">
      <dsp:nvSpPr>
        <dsp:cNvPr id="0" name=""/>
        <dsp:cNvSpPr/>
      </dsp:nvSpPr>
      <dsp:spPr>
        <a:xfrm>
          <a:off x="0" y="1097184"/>
          <a:ext cx="7200800" cy="505440"/>
        </a:xfrm>
        <a:prstGeom prst="roundRect">
          <a:avLst/>
        </a:prstGeom>
        <a:gradFill rotWithShape="0">
          <a:gsLst>
            <a:gs pos="0">
              <a:schemeClr val="accent4">
                <a:hueOff val="949922"/>
                <a:satOff val="2402"/>
                <a:lumOff val="-157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4">
                <a:hueOff val="949922"/>
                <a:satOff val="2402"/>
                <a:lumOff val="-157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2 блок (височная область  центр Вернике) </a:t>
          </a:r>
          <a:endParaRPr lang="ru-RU" sz="1800" kern="1200" dirty="0"/>
        </a:p>
      </dsp:txBody>
      <dsp:txXfrm>
        <a:off x="24674" y="1121858"/>
        <a:ext cx="7151452" cy="456092"/>
      </dsp:txXfrm>
    </dsp:sp>
    <dsp:sp modelId="{4F6DE74B-ED54-4B93-AD29-AF3E90FE3FF4}">
      <dsp:nvSpPr>
        <dsp:cNvPr id="0" name=""/>
        <dsp:cNvSpPr/>
      </dsp:nvSpPr>
      <dsp:spPr>
        <a:xfrm>
          <a:off x="0" y="1602624"/>
          <a:ext cx="7200800" cy="5449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25" tIns="22860" rIns="128016" bIns="2286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диагностика слухового восприятия и памяти (фонетико-фонематическое развитие</a:t>
          </a:r>
          <a:endParaRPr lang="ru-RU" sz="1800" kern="1200" dirty="0"/>
        </a:p>
      </dsp:txBody>
      <dsp:txXfrm>
        <a:off x="0" y="1602624"/>
        <a:ext cx="7200800" cy="544927"/>
      </dsp:txXfrm>
    </dsp:sp>
    <dsp:sp modelId="{A353CFDA-BA09-4C1E-8689-CA8D22A156E6}">
      <dsp:nvSpPr>
        <dsp:cNvPr id="0" name=""/>
        <dsp:cNvSpPr/>
      </dsp:nvSpPr>
      <dsp:spPr>
        <a:xfrm>
          <a:off x="0" y="2147551"/>
          <a:ext cx="7200800" cy="505440"/>
        </a:xfrm>
        <a:prstGeom prst="roundRect">
          <a:avLst/>
        </a:prstGeom>
        <a:gradFill rotWithShape="0">
          <a:gsLst>
            <a:gs pos="0">
              <a:schemeClr val="accent4">
                <a:hueOff val="1899843"/>
                <a:satOff val="4804"/>
                <a:lumOff val="-314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4">
                <a:hueOff val="1899843"/>
                <a:satOff val="4804"/>
                <a:lumOff val="-314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3 блок – (теменная область, мозжечок</a:t>
          </a:r>
          <a:r>
            <a:rPr lang="ru-RU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) </a:t>
          </a:r>
          <a:endParaRPr lang="ru-RU" sz="1800" kern="1200" dirty="0"/>
        </a:p>
      </dsp:txBody>
      <dsp:txXfrm>
        <a:off x="24674" y="2172225"/>
        <a:ext cx="7151452" cy="456092"/>
      </dsp:txXfrm>
    </dsp:sp>
    <dsp:sp modelId="{4CF82954-E351-4795-9945-6FD031B7A6C1}">
      <dsp:nvSpPr>
        <dsp:cNvPr id="0" name=""/>
        <dsp:cNvSpPr/>
      </dsp:nvSpPr>
      <dsp:spPr>
        <a:xfrm>
          <a:off x="0" y="2652992"/>
          <a:ext cx="7200800" cy="4471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25" tIns="22860" rIns="128016" bIns="2286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диагностика состояния общей моторики.</a:t>
          </a:r>
          <a:endParaRPr lang="ru-RU" sz="1800" kern="1200" dirty="0"/>
        </a:p>
      </dsp:txBody>
      <dsp:txXfrm>
        <a:off x="0" y="2652992"/>
        <a:ext cx="7200800" cy="447120"/>
      </dsp:txXfrm>
    </dsp:sp>
    <dsp:sp modelId="{2AC5B87C-AAB4-46C2-BD13-0D9A7EA3A373}">
      <dsp:nvSpPr>
        <dsp:cNvPr id="0" name=""/>
        <dsp:cNvSpPr/>
      </dsp:nvSpPr>
      <dsp:spPr>
        <a:xfrm>
          <a:off x="0" y="3100112"/>
          <a:ext cx="7200800" cy="505440"/>
        </a:xfrm>
        <a:prstGeom prst="roundRect">
          <a:avLst/>
        </a:prstGeom>
        <a:gradFill rotWithShape="0">
          <a:gsLst>
            <a:gs pos="0">
              <a:schemeClr val="accent4">
                <a:hueOff val="2849765"/>
                <a:satOff val="7207"/>
                <a:lumOff val="-470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4">
                <a:hueOff val="2849765"/>
                <a:satOff val="7207"/>
                <a:lumOff val="-47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4 блок – (лобная доля центр Брока) </a:t>
          </a:r>
          <a:endParaRPr lang="ru-RU" sz="1800" kern="1200" dirty="0"/>
        </a:p>
      </dsp:txBody>
      <dsp:txXfrm>
        <a:off x="24674" y="3124786"/>
        <a:ext cx="7151452" cy="456092"/>
      </dsp:txXfrm>
    </dsp:sp>
    <dsp:sp modelId="{9445E169-F0CF-4B55-B1B7-26FF5E21C505}">
      <dsp:nvSpPr>
        <dsp:cNvPr id="0" name=""/>
        <dsp:cNvSpPr/>
      </dsp:nvSpPr>
      <dsp:spPr>
        <a:xfrm>
          <a:off x="0" y="3605552"/>
          <a:ext cx="7200800" cy="4471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25" tIns="22860" rIns="128016" bIns="2286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ди</a:t>
          </a:r>
          <a:r>
            <a:rPr lang="ru-RU" sz="1800" b="0" i="0" kern="1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агностика мышления, логики, </a:t>
          </a:r>
          <a:r>
            <a:rPr lang="ru-RU" sz="1800" b="0" i="0" kern="1200" dirty="0" err="1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графомоторного</a:t>
          </a:r>
          <a:r>
            <a:rPr lang="ru-RU" sz="1800" b="0" i="0" kern="1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 навыка</a:t>
          </a:r>
          <a:endParaRPr lang="ru-RU" sz="1800" kern="1200" dirty="0"/>
        </a:p>
      </dsp:txBody>
      <dsp:txXfrm>
        <a:off x="0" y="3605552"/>
        <a:ext cx="7200800" cy="447120"/>
      </dsp:txXfrm>
    </dsp:sp>
    <dsp:sp modelId="{A2435662-8E5A-4FE1-897F-8DDE3308D7FC}">
      <dsp:nvSpPr>
        <dsp:cNvPr id="0" name=""/>
        <dsp:cNvSpPr/>
      </dsp:nvSpPr>
      <dsp:spPr>
        <a:xfrm>
          <a:off x="0" y="4052672"/>
          <a:ext cx="7200800" cy="505440"/>
        </a:xfrm>
        <a:prstGeom prst="roundRect">
          <a:avLst/>
        </a:prstGeom>
        <a:gradFill rotWithShape="0">
          <a:gsLst>
            <a:gs pos="0">
              <a:schemeClr val="accent4">
                <a:hueOff val="3799686"/>
                <a:satOff val="9609"/>
                <a:lumOff val="-627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4">
                <a:hueOff val="3799686"/>
                <a:satOff val="9609"/>
                <a:lumOff val="-627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5 блок межзонального взаимодействия</a:t>
          </a:r>
          <a:r>
            <a:rPr lang="ru-RU" sz="1800" b="0" i="0" kern="1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 левого и правого полушария</a:t>
          </a:r>
          <a:endParaRPr lang="ru-RU" sz="1800" kern="1200" dirty="0"/>
        </a:p>
      </dsp:txBody>
      <dsp:txXfrm>
        <a:off x="24674" y="4077346"/>
        <a:ext cx="7151452" cy="456092"/>
      </dsp:txXfrm>
    </dsp:sp>
    <dsp:sp modelId="{BA27816A-2A5A-4D66-A16F-3D0901ADEF08}">
      <dsp:nvSpPr>
        <dsp:cNvPr id="0" name=""/>
        <dsp:cNvSpPr/>
      </dsp:nvSpPr>
      <dsp:spPr>
        <a:xfrm>
          <a:off x="0" y="4558112"/>
          <a:ext cx="7200800" cy="4471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25" tIns="22860" rIns="128016" bIns="2286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800" b="0" i="0" kern="1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задействованы  все 4 блока.</a:t>
          </a:r>
          <a:endParaRPr lang="ru-RU" sz="1800" kern="1200" dirty="0"/>
        </a:p>
      </dsp:txBody>
      <dsp:txXfrm>
        <a:off x="0" y="4558112"/>
        <a:ext cx="7200800" cy="447120"/>
      </dsp:txXfrm>
    </dsp:sp>
    <dsp:sp modelId="{E1E0A7DA-EBEE-4E7C-86FE-07D2FA8C9CE6}">
      <dsp:nvSpPr>
        <dsp:cNvPr id="0" name=""/>
        <dsp:cNvSpPr/>
      </dsp:nvSpPr>
      <dsp:spPr>
        <a:xfrm>
          <a:off x="0" y="5005232"/>
          <a:ext cx="7200800" cy="505440"/>
        </a:xfrm>
        <a:prstGeom prst="roundRect">
          <a:avLst/>
        </a:prstGeom>
        <a:gradFill rotWithShape="0">
          <a:gsLst>
            <a:gs pos="0">
              <a:schemeClr val="accent4">
                <a:hueOff val="4749608"/>
                <a:satOff val="12011"/>
                <a:lumOff val="-784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4">
                <a:hueOff val="4749608"/>
                <a:satOff val="12011"/>
                <a:lumOff val="-784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6 блок общей функциональности </a:t>
          </a:r>
          <a:endParaRPr lang="ru-RU" sz="1800" kern="1200" dirty="0"/>
        </a:p>
      </dsp:txBody>
      <dsp:txXfrm>
        <a:off x="24674" y="5029906"/>
        <a:ext cx="7151452" cy="456092"/>
      </dsp:txXfrm>
    </dsp:sp>
    <dsp:sp modelId="{1A03E814-2D62-497B-B74B-6B0D8F3ECBC1}">
      <dsp:nvSpPr>
        <dsp:cNvPr id="0" name=""/>
        <dsp:cNvSpPr/>
      </dsp:nvSpPr>
      <dsp:spPr>
        <a:xfrm>
          <a:off x="0" y="5510672"/>
          <a:ext cx="7200800" cy="4471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25" tIns="22860" rIns="128016" bIns="2286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800" b="0" i="0" kern="1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диагностика учебных навыков</a:t>
          </a:r>
          <a:endParaRPr lang="ru-RU" sz="1800" kern="1200" dirty="0"/>
        </a:p>
      </dsp:txBody>
      <dsp:txXfrm>
        <a:off x="0" y="5510672"/>
        <a:ext cx="7200800" cy="447120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D78884C-973B-4415-8C24-95FD83863309}">
      <dsp:nvSpPr>
        <dsp:cNvPr id="0" name=""/>
        <dsp:cNvSpPr/>
      </dsp:nvSpPr>
      <dsp:spPr>
        <a:xfrm>
          <a:off x="2880329" y="0"/>
          <a:ext cx="2341705" cy="944562"/>
        </a:xfrm>
        <a:prstGeom prst="rightArrow">
          <a:avLst>
            <a:gd name="adj1" fmla="val 75000"/>
            <a:gd name="adj2" fmla="val 50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985" tIns="6985" rIns="6985" bIns="6985" numCol="1" spcCol="1270" anchor="t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kern="1200" dirty="0"/>
            <a:t>зрительная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kern="1200" dirty="0"/>
            <a:t>Слуховая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kern="1200"/>
            <a:t>двигательная</a:t>
          </a:r>
          <a:endParaRPr lang="ru-RU" sz="1100" kern="1200" dirty="0"/>
        </a:p>
      </dsp:txBody>
      <dsp:txXfrm>
        <a:off x="2880329" y="118070"/>
        <a:ext cx="1987494" cy="708422"/>
      </dsp:txXfrm>
    </dsp:sp>
    <dsp:sp modelId="{F8F767A8-A452-48C1-BB0C-3C279C019193}">
      <dsp:nvSpPr>
        <dsp:cNvPr id="0" name=""/>
        <dsp:cNvSpPr/>
      </dsp:nvSpPr>
      <dsp:spPr>
        <a:xfrm>
          <a:off x="432053" y="0"/>
          <a:ext cx="2438400" cy="944562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2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kern="1200" dirty="0"/>
            <a:t>Память</a:t>
          </a:r>
        </a:p>
      </dsp:txBody>
      <dsp:txXfrm>
        <a:off x="478163" y="46110"/>
        <a:ext cx="2346180" cy="852342"/>
      </dsp:txXfrm>
    </dsp:sp>
    <dsp:sp modelId="{0B42C8A0-092A-4D7D-B766-6A1234427067}">
      <dsp:nvSpPr>
        <dsp:cNvPr id="0" name=""/>
        <dsp:cNvSpPr/>
      </dsp:nvSpPr>
      <dsp:spPr>
        <a:xfrm>
          <a:off x="2880317" y="967884"/>
          <a:ext cx="2410833" cy="944562"/>
        </a:xfrm>
        <a:prstGeom prst="rightArrow">
          <a:avLst>
            <a:gd name="adj1" fmla="val 75000"/>
            <a:gd name="adj2" fmla="val 50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985" tIns="6985" rIns="6985" bIns="6985" numCol="1" spcCol="1270" anchor="t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kern="1200" dirty="0"/>
            <a:t>концентрация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kern="1200" dirty="0"/>
            <a:t>Переключение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kern="1200" dirty="0"/>
            <a:t>истощаемость</a:t>
          </a:r>
        </a:p>
      </dsp:txBody>
      <dsp:txXfrm>
        <a:off x="2880317" y="1085954"/>
        <a:ext cx="2056622" cy="708422"/>
      </dsp:txXfrm>
    </dsp:sp>
    <dsp:sp modelId="{51D14533-0CC1-4D6A-8A6B-6BB20EB7F3BA}">
      <dsp:nvSpPr>
        <dsp:cNvPr id="0" name=""/>
        <dsp:cNvSpPr/>
      </dsp:nvSpPr>
      <dsp:spPr>
        <a:xfrm>
          <a:off x="432054" y="1008113"/>
          <a:ext cx="2438400" cy="944562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3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kern="1200" dirty="0"/>
            <a:t>внимание</a:t>
          </a:r>
        </a:p>
      </dsp:txBody>
      <dsp:txXfrm>
        <a:off x="478164" y="1054223"/>
        <a:ext cx="2346180" cy="852342"/>
      </dsp:txXfrm>
    </dsp:sp>
    <dsp:sp modelId="{3FDC380C-B856-4E21-9A6B-54746EC3D94E}">
      <dsp:nvSpPr>
        <dsp:cNvPr id="0" name=""/>
        <dsp:cNvSpPr/>
      </dsp:nvSpPr>
      <dsp:spPr>
        <a:xfrm>
          <a:off x="2880317" y="2016225"/>
          <a:ext cx="2410833" cy="944562"/>
        </a:xfrm>
        <a:prstGeom prst="rightArrow">
          <a:avLst>
            <a:gd name="adj1" fmla="val 75000"/>
            <a:gd name="adj2" fmla="val 50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985" tIns="6985" rIns="6985" bIns="6985" numCol="1" spcCol="1270" anchor="t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kern="1200" dirty="0"/>
            <a:t>Исключение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kern="1200" dirty="0"/>
            <a:t>Обобщение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kern="1200" dirty="0"/>
            <a:t>Причинно-следственные связи</a:t>
          </a:r>
        </a:p>
      </dsp:txBody>
      <dsp:txXfrm>
        <a:off x="2880317" y="2134295"/>
        <a:ext cx="2056622" cy="708422"/>
      </dsp:txXfrm>
    </dsp:sp>
    <dsp:sp modelId="{370FE319-8A13-46F2-8413-7BF2069571EA}">
      <dsp:nvSpPr>
        <dsp:cNvPr id="0" name=""/>
        <dsp:cNvSpPr/>
      </dsp:nvSpPr>
      <dsp:spPr>
        <a:xfrm>
          <a:off x="432054" y="2016225"/>
          <a:ext cx="2438400" cy="944562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4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kern="1200" dirty="0"/>
            <a:t>Мышление</a:t>
          </a:r>
        </a:p>
      </dsp:txBody>
      <dsp:txXfrm>
        <a:off x="478164" y="2062335"/>
        <a:ext cx="2346180" cy="852342"/>
      </dsp:txXfrm>
    </dsp:sp>
    <dsp:sp modelId="{5EF4E66C-FF3A-4AA4-9FBF-43E3F3A58AD3}">
      <dsp:nvSpPr>
        <dsp:cNvPr id="0" name=""/>
        <dsp:cNvSpPr/>
      </dsp:nvSpPr>
      <dsp:spPr>
        <a:xfrm>
          <a:off x="2842881" y="3096342"/>
          <a:ext cx="2485704" cy="944562"/>
        </a:xfrm>
        <a:prstGeom prst="rightArrow">
          <a:avLst>
            <a:gd name="adj1" fmla="val 75000"/>
            <a:gd name="adj2" fmla="val 50000"/>
          </a:avLst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985" tIns="6985" rIns="6985" bIns="6985" numCol="1" spcCol="1270" anchor="t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kern="1200" dirty="0"/>
            <a:t>Оценка спонтанной речи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kern="1200" dirty="0"/>
            <a:t>Пробы на называние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kern="1200" dirty="0"/>
            <a:t>Пробы на понимание</a:t>
          </a:r>
        </a:p>
      </dsp:txBody>
      <dsp:txXfrm>
        <a:off x="2842881" y="3214412"/>
        <a:ext cx="2131493" cy="708422"/>
      </dsp:txXfrm>
    </dsp:sp>
    <dsp:sp modelId="{984FD97F-EB47-4E3C-AB00-1979A07D2472}">
      <dsp:nvSpPr>
        <dsp:cNvPr id="0" name=""/>
        <dsp:cNvSpPr/>
      </dsp:nvSpPr>
      <dsp:spPr>
        <a:xfrm>
          <a:off x="394618" y="3096342"/>
          <a:ext cx="2438400" cy="944562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5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kern="1200" dirty="0"/>
            <a:t>Речь</a:t>
          </a:r>
        </a:p>
      </dsp:txBody>
      <dsp:txXfrm>
        <a:off x="440728" y="3142452"/>
        <a:ext cx="2346180" cy="852342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C135D2B-4D6F-4D20-B2A5-66E1728CFE26}">
      <dsp:nvSpPr>
        <dsp:cNvPr id="0" name=""/>
        <dsp:cNvSpPr/>
      </dsp:nvSpPr>
      <dsp:spPr>
        <a:xfrm>
          <a:off x="3556" y="0"/>
          <a:ext cx="1405078" cy="434786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tint val="40000"/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2">
                <a:tint val="40000"/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/>
            <a:t>Предметная агнозия</a:t>
          </a:r>
        </a:p>
      </dsp:txBody>
      <dsp:txXfrm>
        <a:off x="3556" y="0"/>
        <a:ext cx="1405078" cy="1304358"/>
      </dsp:txXfrm>
    </dsp:sp>
    <dsp:sp modelId="{A8CF0A80-5015-474B-BB0B-AF6D735A1685}">
      <dsp:nvSpPr>
        <dsp:cNvPr id="0" name=""/>
        <dsp:cNvSpPr/>
      </dsp:nvSpPr>
      <dsp:spPr>
        <a:xfrm>
          <a:off x="144064" y="1304358"/>
          <a:ext cx="1124062" cy="282611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2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>
              <a:latin typeface="+mj-lt"/>
            </a:rPr>
            <a:t>неспособность узнавать предметы, хотя человек видит их и может описать их характеристики (цвет, форма).</a:t>
          </a:r>
          <a:endParaRPr lang="ru-RU" sz="1400" kern="1200" dirty="0"/>
        </a:p>
      </dsp:txBody>
      <dsp:txXfrm>
        <a:off x="176987" y="1337281"/>
        <a:ext cx="1058216" cy="2760264"/>
      </dsp:txXfrm>
    </dsp:sp>
    <dsp:sp modelId="{24703D3F-4005-4C9C-809B-EA6CD927A882}">
      <dsp:nvSpPr>
        <dsp:cNvPr id="0" name=""/>
        <dsp:cNvSpPr/>
      </dsp:nvSpPr>
      <dsp:spPr>
        <a:xfrm>
          <a:off x="1514015" y="0"/>
          <a:ext cx="1405078" cy="434786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tint val="40000"/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2">
                <a:tint val="40000"/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/>
            <a:t>Лицевая агнозия</a:t>
          </a:r>
        </a:p>
      </dsp:txBody>
      <dsp:txXfrm>
        <a:off x="1514015" y="0"/>
        <a:ext cx="1405078" cy="1304358"/>
      </dsp:txXfrm>
    </dsp:sp>
    <dsp:sp modelId="{FE6F6AD5-50B2-4358-BD3F-ECB841891AF4}">
      <dsp:nvSpPr>
        <dsp:cNvPr id="0" name=""/>
        <dsp:cNvSpPr/>
      </dsp:nvSpPr>
      <dsp:spPr>
        <a:xfrm>
          <a:off x="1654523" y="1304358"/>
          <a:ext cx="1124062" cy="282611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3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>
              <a:latin typeface="+mj-lt"/>
            </a:rPr>
            <a:t>неспособность </a:t>
          </a:r>
          <a:r>
            <a:rPr lang="ru-RU" sz="1400" b="0" i="0" kern="1200" dirty="0"/>
            <a:t>распознавать человеческие лица</a:t>
          </a:r>
          <a:endParaRPr lang="ru-RU" sz="1400" b="0" kern="1200" dirty="0"/>
        </a:p>
      </dsp:txBody>
      <dsp:txXfrm>
        <a:off x="1687446" y="1337281"/>
        <a:ext cx="1058216" cy="2760264"/>
      </dsp:txXfrm>
    </dsp:sp>
    <dsp:sp modelId="{245E86A9-66B0-4C53-AE4E-17FB99A34EFE}">
      <dsp:nvSpPr>
        <dsp:cNvPr id="0" name=""/>
        <dsp:cNvSpPr/>
      </dsp:nvSpPr>
      <dsp:spPr>
        <a:xfrm>
          <a:off x="3024475" y="0"/>
          <a:ext cx="1405078" cy="434786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tint val="40000"/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2">
                <a:tint val="40000"/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/>
            <a:t>Цветовой гнозис</a:t>
          </a:r>
        </a:p>
      </dsp:txBody>
      <dsp:txXfrm>
        <a:off x="3024475" y="0"/>
        <a:ext cx="1405078" cy="1304358"/>
      </dsp:txXfrm>
    </dsp:sp>
    <dsp:sp modelId="{8E8EB308-F720-4628-AB1D-215E38BFF21B}">
      <dsp:nvSpPr>
        <dsp:cNvPr id="0" name=""/>
        <dsp:cNvSpPr/>
      </dsp:nvSpPr>
      <dsp:spPr>
        <a:xfrm>
          <a:off x="3164982" y="1304358"/>
          <a:ext cx="1124062" cy="282611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4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>
              <a:latin typeface="+mj-lt"/>
            </a:rPr>
            <a:t>неспособность узнавать и называть цвета.</a:t>
          </a:r>
          <a:endParaRPr lang="ru-RU" sz="1400" kern="1200" dirty="0"/>
        </a:p>
      </dsp:txBody>
      <dsp:txXfrm>
        <a:off x="3197905" y="1337281"/>
        <a:ext cx="1058216" cy="2760264"/>
      </dsp:txXfrm>
    </dsp:sp>
    <dsp:sp modelId="{E812281D-D5F1-4180-AE34-960AB186DA55}">
      <dsp:nvSpPr>
        <dsp:cNvPr id="0" name=""/>
        <dsp:cNvSpPr/>
      </dsp:nvSpPr>
      <dsp:spPr>
        <a:xfrm>
          <a:off x="4534934" y="0"/>
          <a:ext cx="1405078" cy="434786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tint val="40000"/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2">
                <a:tint val="40000"/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/>
            <a:t>Пространственный гнозис</a:t>
          </a:r>
          <a:endParaRPr lang="ru-RU" sz="1400" kern="1200" dirty="0"/>
        </a:p>
      </dsp:txBody>
      <dsp:txXfrm>
        <a:off x="4534934" y="0"/>
        <a:ext cx="1405078" cy="1304358"/>
      </dsp:txXfrm>
    </dsp:sp>
    <dsp:sp modelId="{C422E8BB-3D01-41FA-BB23-3544C304B346}">
      <dsp:nvSpPr>
        <dsp:cNvPr id="0" name=""/>
        <dsp:cNvSpPr/>
      </dsp:nvSpPr>
      <dsp:spPr>
        <a:xfrm>
          <a:off x="4675442" y="1304358"/>
          <a:ext cx="1124062" cy="282611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5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>
              <a:latin typeface="+mj-lt"/>
            </a:rPr>
            <a:t>трудности в ориентации в пространстве, определении местоположения объектов, понимании карт.</a:t>
          </a:r>
          <a:endParaRPr lang="ru-RU" sz="1400" kern="1200" dirty="0"/>
        </a:p>
      </dsp:txBody>
      <dsp:txXfrm>
        <a:off x="4708365" y="1337281"/>
        <a:ext cx="1058216" cy="2760264"/>
      </dsp:txXfrm>
    </dsp:sp>
    <dsp:sp modelId="{8165CB7F-0FE3-41CA-989A-9DAF0C38EA11}">
      <dsp:nvSpPr>
        <dsp:cNvPr id="0" name=""/>
        <dsp:cNvSpPr/>
      </dsp:nvSpPr>
      <dsp:spPr>
        <a:xfrm>
          <a:off x="6045393" y="0"/>
          <a:ext cx="1405078" cy="434786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tint val="40000"/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2">
                <a:tint val="40000"/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/>
            <a:t>Буквенный гнозис (</a:t>
          </a:r>
          <a:r>
            <a:rPr lang="ru-RU" sz="1400" kern="1200" dirty="0" err="1"/>
            <a:t>аллексия</a:t>
          </a:r>
          <a:r>
            <a:rPr lang="ru-RU" sz="1400" kern="1200" dirty="0"/>
            <a:t>)</a:t>
          </a:r>
        </a:p>
      </dsp:txBody>
      <dsp:txXfrm>
        <a:off x="6045393" y="0"/>
        <a:ext cx="1405078" cy="1304358"/>
      </dsp:txXfrm>
    </dsp:sp>
    <dsp:sp modelId="{BBE78B85-1371-4389-AD22-27C70A440AD1}">
      <dsp:nvSpPr>
        <dsp:cNvPr id="0" name=""/>
        <dsp:cNvSpPr/>
      </dsp:nvSpPr>
      <dsp:spPr>
        <a:xfrm>
          <a:off x="6185901" y="1304358"/>
          <a:ext cx="1124062" cy="282611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6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>
              <a:latin typeface="+mj-lt"/>
            </a:rPr>
            <a:t>трудности в узнавании букв при чтении.</a:t>
          </a:r>
          <a:endParaRPr lang="ru-RU" sz="1400" kern="1200" dirty="0"/>
        </a:p>
      </dsp:txBody>
      <dsp:txXfrm>
        <a:off x="6218824" y="1337281"/>
        <a:ext cx="1058216" cy="2760264"/>
      </dsp:txXfrm>
    </dsp:sp>
    <dsp:sp modelId="{9BCE8315-B56F-4BB6-AEBD-90C38E98A695}">
      <dsp:nvSpPr>
        <dsp:cNvPr id="0" name=""/>
        <dsp:cNvSpPr/>
      </dsp:nvSpPr>
      <dsp:spPr>
        <a:xfrm>
          <a:off x="7555853" y="0"/>
          <a:ext cx="1405078" cy="434786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tint val="40000"/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2">
                <a:tint val="40000"/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/>
            <a:t>Симультанный гнозис</a:t>
          </a:r>
          <a:endParaRPr lang="ru-RU" sz="1400" kern="1200" dirty="0"/>
        </a:p>
      </dsp:txBody>
      <dsp:txXfrm>
        <a:off x="7555853" y="0"/>
        <a:ext cx="1405078" cy="1304358"/>
      </dsp:txXfrm>
    </dsp:sp>
    <dsp:sp modelId="{7A58AE33-9ADB-46E0-971E-17AF5BF1E834}">
      <dsp:nvSpPr>
        <dsp:cNvPr id="0" name=""/>
        <dsp:cNvSpPr/>
      </dsp:nvSpPr>
      <dsp:spPr>
        <a:xfrm>
          <a:off x="7696360" y="1304358"/>
          <a:ext cx="1124062" cy="282611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2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>
              <a:latin typeface="+mj-lt"/>
            </a:rPr>
            <a:t>неспособность воспринимать картину как единое целое, человек видит только отдельные элементы.</a:t>
          </a:r>
          <a:endParaRPr lang="ru-RU" sz="1400" kern="1200" dirty="0"/>
        </a:p>
      </dsp:txBody>
      <dsp:txXfrm>
        <a:off x="7729283" y="1337281"/>
        <a:ext cx="1058216" cy="2760264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5463DC2-C515-48FA-98CB-897855BBBE05}">
      <dsp:nvSpPr>
        <dsp:cNvPr id="0" name=""/>
        <dsp:cNvSpPr/>
      </dsp:nvSpPr>
      <dsp:spPr>
        <a:xfrm>
          <a:off x="1469" y="0"/>
          <a:ext cx="1442144" cy="40640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tint val="40000"/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2">
                <a:tint val="40000"/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14445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/>
            <a:t>Речевая </a:t>
          </a:r>
          <a:r>
            <a:rPr lang="ru-RU" sz="1600" kern="1200"/>
            <a:t>слуховая агнозия</a:t>
          </a:r>
          <a:endParaRPr lang="ru-RU" sz="1600" kern="1200" dirty="0"/>
        </a:p>
      </dsp:txBody>
      <dsp:txXfrm>
        <a:off x="1469" y="0"/>
        <a:ext cx="1442144" cy="1219200"/>
      </dsp:txXfrm>
    </dsp:sp>
    <dsp:sp modelId="{9FF5985E-6EA7-4258-B95C-F182CE89EA4C}">
      <dsp:nvSpPr>
        <dsp:cNvPr id="0" name=""/>
        <dsp:cNvSpPr/>
      </dsp:nvSpPr>
      <dsp:spPr>
        <a:xfrm>
          <a:off x="145684" y="1219200"/>
          <a:ext cx="1153715" cy="26416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2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22860" rIns="30480" bIns="2286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>
              <a:latin typeface="YS Text"/>
            </a:rPr>
            <a:t>трудности при дифференциации слов, слогов, звуков родного языка, что приводит к нарушениям смыслоразличительной стороны речи</a:t>
          </a:r>
          <a:endParaRPr lang="ru-RU" sz="1200" kern="1200" dirty="0"/>
        </a:p>
      </dsp:txBody>
      <dsp:txXfrm>
        <a:off x="179475" y="1252991"/>
        <a:ext cx="1086133" cy="2574018"/>
      </dsp:txXfrm>
    </dsp:sp>
    <dsp:sp modelId="{F8D0C0D6-18EA-4138-B42A-04945391DE08}">
      <dsp:nvSpPr>
        <dsp:cNvPr id="0" name=""/>
        <dsp:cNvSpPr/>
      </dsp:nvSpPr>
      <dsp:spPr>
        <a:xfrm>
          <a:off x="1551775" y="0"/>
          <a:ext cx="1442144" cy="40640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tint val="40000"/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2">
                <a:tint val="40000"/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14445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/>
            <a:t>Не речевая слуховая агнозия</a:t>
          </a:r>
        </a:p>
      </dsp:txBody>
      <dsp:txXfrm>
        <a:off x="1551775" y="0"/>
        <a:ext cx="1442144" cy="1219200"/>
      </dsp:txXfrm>
    </dsp:sp>
    <dsp:sp modelId="{2DC69CA1-15A5-4FD2-A1FA-A3EBD1E8CCFC}">
      <dsp:nvSpPr>
        <dsp:cNvPr id="0" name=""/>
        <dsp:cNvSpPr/>
      </dsp:nvSpPr>
      <dsp:spPr>
        <a:xfrm>
          <a:off x="1695989" y="1219200"/>
          <a:ext cx="1153715" cy="26416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3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>
              <a:latin typeface="YS Text"/>
            </a:rPr>
            <a:t>неспособность узнавать звуки музыкальных инструментов, бытовые шумы</a:t>
          </a:r>
          <a:endParaRPr lang="ru-RU" sz="1600" kern="1200" dirty="0"/>
        </a:p>
      </dsp:txBody>
      <dsp:txXfrm>
        <a:off x="1729780" y="1252991"/>
        <a:ext cx="1086133" cy="2574018"/>
      </dsp:txXfrm>
    </dsp:sp>
    <dsp:sp modelId="{8426F7F2-0EA5-4163-838D-F4DD38F5126F}">
      <dsp:nvSpPr>
        <dsp:cNvPr id="0" name=""/>
        <dsp:cNvSpPr/>
      </dsp:nvSpPr>
      <dsp:spPr>
        <a:xfrm>
          <a:off x="3102080" y="0"/>
          <a:ext cx="1442144" cy="40640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tint val="40000"/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2">
                <a:tint val="40000"/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14445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/>
            <a:t>Слуховая аритмия</a:t>
          </a:r>
        </a:p>
      </dsp:txBody>
      <dsp:txXfrm>
        <a:off x="3102080" y="0"/>
        <a:ext cx="1442144" cy="1219200"/>
      </dsp:txXfrm>
    </dsp:sp>
    <dsp:sp modelId="{E3746942-8394-44BD-AF82-80CFE7ECED69}">
      <dsp:nvSpPr>
        <dsp:cNvPr id="0" name=""/>
        <dsp:cNvSpPr/>
      </dsp:nvSpPr>
      <dsp:spPr>
        <a:xfrm>
          <a:off x="3264027" y="1239910"/>
          <a:ext cx="1153715" cy="26416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4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>
              <a:latin typeface="YS Text"/>
            </a:rPr>
            <a:t>неспособность узнавать и воспринимать ритм</a:t>
          </a:r>
          <a:endParaRPr lang="ru-RU" sz="1600" kern="1200" dirty="0"/>
        </a:p>
      </dsp:txBody>
      <dsp:txXfrm>
        <a:off x="3297818" y="1273701"/>
        <a:ext cx="1086133" cy="2574018"/>
      </dsp:txXfrm>
    </dsp:sp>
    <dsp:sp modelId="{31584190-3E7F-4892-9E94-D83447C658DB}">
      <dsp:nvSpPr>
        <dsp:cNvPr id="0" name=""/>
        <dsp:cNvSpPr/>
      </dsp:nvSpPr>
      <dsp:spPr>
        <a:xfrm>
          <a:off x="4652385" y="0"/>
          <a:ext cx="1442144" cy="40640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tint val="40000"/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2">
                <a:tint val="40000"/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14445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/>
            <a:t>Амузия</a:t>
          </a:r>
          <a:endParaRPr lang="ru-RU" sz="1600" kern="1200" dirty="0"/>
        </a:p>
      </dsp:txBody>
      <dsp:txXfrm>
        <a:off x="4652385" y="0"/>
        <a:ext cx="1442144" cy="1219200"/>
      </dsp:txXfrm>
    </dsp:sp>
    <dsp:sp modelId="{C3BFF27D-178D-4CF8-8E90-547C6E903648}">
      <dsp:nvSpPr>
        <dsp:cNvPr id="0" name=""/>
        <dsp:cNvSpPr/>
      </dsp:nvSpPr>
      <dsp:spPr>
        <a:xfrm>
          <a:off x="4796600" y="1219200"/>
          <a:ext cx="1153715" cy="26416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5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>
              <a:latin typeface="YS Text"/>
            </a:rPr>
            <a:t>неспособность узнавать и производить мелодии.</a:t>
          </a:r>
          <a:endParaRPr lang="ru-RU" sz="1600" kern="1200" dirty="0">
            <a:latin typeface="YS Text"/>
          </a:endParaRPr>
        </a:p>
      </dsp:txBody>
      <dsp:txXfrm>
        <a:off x="4830391" y="1252991"/>
        <a:ext cx="1086133" cy="2574018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E43AEC9-5D9E-4E3A-8479-C8459A418CF8}">
      <dsp:nvSpPr>
        <dsp:cNvPr id="0" name=""/>
        <dsp:cNvSpPr/>
      </dsp:nvSpPr>
      <dsp:spPr>
        <a:xfrm>
          <a:off x="1665" y="0"/>
          <a:ext cx="1634420" cy="439248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tint val="40000"/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2">
                <a:tint val="40000"/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14445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/>
            <a:t>Не стандартные движения</a:t>
          </a:r>
        </a:p>
      </dsp:txBody>
      <dsp:txXfrm>
        <a:off x="1665" y="0"/>
        <a:ext cx="1634420" cy="1317746"/>
      </dsp:txXfrm>
    </dsp:sp>
    <dsp:sp modelId="{1A19E6EB-F5F8-449B-905E-A5FEF6C34EC3}">
      <dsp:nvSpPr>
        <dsp:cNvPr id="0" name=""/>
        <dsp:cNvSpPr/>
      </dsp:nvSpPr>
      <dsp:spPr>
        <a:xfrm>
          <a:off x="165107" y="1317746"/>
          <a:ext cx="1307536" cy="285511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2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22860" rIns="30480" bIns="2286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err="1"/>
            <a:t>раскоординированность</a:t>
          </a:r>
          <a:r>
            <a:rPr lang="ru-RU" sz="1200" kern="1200" dirty="0"/>
            <a:t>, скованность, невозможность перейти к новому положению тела относительно выбранной опоры.</a:t>
          </a:r>
        </a:p>
      </dsp:txBody>
      <dsp:txXfrm>
        <a:off x="203403" y="1356042"/>
        <a:ext cx="1230944" cy="2778525"/>
      </dsp:txXfrm>
    </dsp:sp>
    <dsp:sp modelId="{1FA7ECB2-3D26-4E86-9F54-E44EC531050F}">
      <dsp:nvSpPr>
        <dsp:cNvPr id="0" name=""/>
        <dsp:cNvSpPr/>
      </dsp:nvSpPr>
      <dsp:spPr>
        <a:xfrm>
          <a:off x="1758667" y="0"/>
          <a:ext cx="1634420" cy="439248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tint val="40000"/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2">
                <a:tint val="40000"/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14445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/>
            <a:t>Сложности с захватом предметов</a:t>
          </a:r>
        </a:p>
      </dsp:txBody>
      <dsp:txXfrm>
        <a:off x="1758667" y="0"/>
        <a:ext cx="1634420" cy="1317746"/>
      </dsp:txXfrm>
    </dsp:sp>
    <dsp:sp modelId="{B247465D-7262-44C2-8B30-89E26F211DB1}">
      <dsp:nvSpPr>
        <dsp:cNvPr id="0" name=""/>
        <dsp:cNvSpPr/>
      </dsp:nvSpPr>
      <dsp:spPr>
        <a:xfrm>
          <a:off x="1922109" y="1317746"/>
          <a:ext cx="1307536" cy="285511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3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22860" rIns="30480" bIns="2286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/>
            <a:t>ребёнок плохо захватывает предметы, не может выполнить элементарные инструкции (например, «положи в коробку», «дай мне пирамидку»).</a:t>
          </a:r>
        </a:p>
      </dsp:txBody>
      <dsp:txXfrm>
        <a:off x="1960405" y="1356042"/>
        <a:ext cx="1230944" cy="2778525"/>
      </dsp:txXfrm>
    </dsp:sp>
    <dsp:sp modelId="{2A00EF94-9924-446E-8F9B-47692D3C76DF}">
      <dsp:nvSpPr>
        <dsp:cNvPr id="0" name=""/>
        <dsp:cNvSpPr/>
      </dsp:nvSpPr>
      <dsp:spPr>
        <a:xfrm>
          <a:off x="3515669" y="0"/>
          <a:ext cx="1634420" cy="439248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tint val="40000"/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2">
                <a:tint val="40000"/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14445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/>
            <a:t>Трудности в восприятии формы, величины</a:t>
          </a:r>
        </a:p>
      </dsp:txBody>
      <dsp:txXfrm>
        <a:off x="3515669" y="0"/>
        <a:ext cx="1634420" cy="1317746"/>
      </dsp:txXfrm>
    </dsp:sp>
    <dsp:sp modelId="{96C5008D-CD66-41BE-9EC1-AAF4BCB9C4DB}">
      <dsp:nvSpPr>
        <dsp:cNvPr id="0" name=""/>
        <dsp:cNvSpPr/>
      </dsp:nvSpPr>
      <dsp:spPr>
        <a:xfrm>
          <a:off x="3679111" y="1317746"/>
          <a:ext cx="1307536" cy="285511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4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22860" rIns="30480" bIns="2286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/>
            <a:t>Не воспринимает, не дифференцирует форму и величину объектов</a:t>
          </a:r>
        </a:p>
      </dsp:txBody>
      <dsp:txXfrm>
        <a:off x="3717407" y="1356042"/>
        <a:ext cx="1230944" cy="2778525"/>
      </dsp:txXfrm>
    </dsp:sp>
    <dsp:sp modelId="{1D28D6BC-DF62-4976-8A2E-701E9BAA9EAB}">
      <dsp:nvSpPr>
        <dsp:cNvPr id="0" name=""/>
        <dsp:cNvSpPr/>
      </dsp:nvSpPr>
      <dsp:spPr>
        <a:xfrm>
          <a:off x="5274337" y="0"/>
          <a:ext cx="1634420" cy="439248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tint val="40000"/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2">
                <a:tint val="40000"/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14445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/>
            <a:t>Невозможность связки «глаз-рука»</a:t>
          </a:r>
        </a:p>
      </dsp:txBody>
      <dsp:txXfrm>
        <a:off x="5274337" y="0"/>
        <a:ext cx="1634420" cy="1317746"/>
      </dsp:txXfrm>
    </dsp:sp>
    <dsp:sp modelId="{0F0B1282-AC39-41F4-845F-06774313CEFA}">
      <dsp:nvSpPr>
        <dsp:cNvPr id="0" name=""/>
        <dsp:cNvSpPr/>
      </dsp:nvSpPr>
      <dsp:spPr>
        <a:xfrm>
          <a:off x="5436113" y="1317746"/>
          <a:ext cx="1307536" cy="285511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5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22860" rIns="30480" bIns="22860" numCol="1" spcCol="1270" anchor="ctr" anchorCtr="0">
          <a:noAutofit/>
        </a:bodyPr>
        <a:lstStyle/>
        <a:p>
          <a:pPr marL="0" marR="0" lvl="0" indent="0" algn="just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200" kern="1200" dirty="0"/>
            <a:t>например, собирать пирамидку, складывать пазл, подниматься по ступенькам, забираться на горку.</a:t>
          </a:r>
        </a:p>
        <a:p>
          <a:pPr marL="0" lvl="0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200" kern="1200" dirty="0"/>
        </a:p>
      </dsp:txBody>
      <dsp:txXfrm>
        <a:off x="5474409" y="1356042"/>
        <a:ext cx="1230944" cy="2778525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E43AEC9-5D9E-4E3A-8479-C8459A418CF8}">
      <dsp:nvSpPr>
        <dsp:cNvPr id="0" name=""/>
        <dsp:cNvSpPr/>
      </dsp:nvSpPr>
      <dsp:spPr>
        <a:xfrm>
          <a:off x="1501" y="0"/>
          <a:ext cx="1473061" cy="352839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tint val="40000"/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2">
                <a:tint val="40000"/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14445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/>
            <a:t>Анализ</a:t>
          </a:r>
        </a:p>
      </dsp:txBody>
      <dsp:txXfrm>
        <a:off x="1501" y="0"/>
        <a:ext cx="1473061" cy="1058517"/>
      </dsp:txXfrm>
    </dsp:sp>
    <dsp:sp modelId="{1A19E6EB-F5F8-449B-905E-A5FEF6C34EC3}">
      <dsp:nvSpPr>
        <dsp:cNvPr id="0" name=""/>
        <dsp:cNvSpPr/>
      </dsp:nvSpPr>
      <dsp:spPr>
        <a:xfrm>
          <a:off x="148807" y="1058517"/>
          <a:ext cx="1178449" cy="229345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2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22860" rIns="30480" bIns="2286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/>
            <a:t>Не достаточная полнота и точность, непоследовательность. Выделяет отдельные части объекта</a:t>
          </a:r>
        </a:p>
      </dsp:txBody>
      <dsp:txXfrm>
        <a:off x="183323" y="1093033"/>
        <a:ext cx="1109417" cy="2224422"/>
      </dsp:txXfrm>
    </dsp:sp>
    <dsp:sp modelId="{1FA7ECB2-3D26-4E86-9F54-E44EC531050F}">
      <dsp:nvSpPr>
        <dsp:cNvPr id="0" name=""/>
        <dsp:cNvSpPr/>
      </dsp:nvSpPr>
      <dsp:spPr>
        <a:xfrm>
          <a:off x="1585042" y="0"/>
          <a:ext cx="1473061" cy="352839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tint val="40000"/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2">
                <a:tint val="40000"/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14445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/>
            <a:t>Синтез</a:t>
          </a:r>
        </a:p>
      </dsp:txBody>
      <dsp:txXfrm>
        <a:off x="1585042" y="0"/>
        <a:ext cx="1473061" cy="1058517"/>
      </dsp:txXfrm>
    </dsp:sp>
    <dsp:sp modelId="{B247465D-7262-44C2-8B30-89E26F211DB1}">
      <dsp:nvSpPr>
        <dsp:cNvPr id="0" name=""/>
        <dsp:cNvSpPr/>
      </dsp:nvSpPr>
      <dsp:spPr>
        <a:xfrm>
          <a:off x="1732348" y="1058517"/>
          <a:ext cx="1178449" cy="229345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3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22860" rIns="30480" bIns="2286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/>
            <a:t>Ребенок н е устанавливает связи между отдельными частями и свойствами предметов.</a:t>
          </a:r>
        </a:p>
      </dsp:txBody>
      <dsp:txXfrm>
        <a:off x="1766864" y="1093033"/>
        <a:ext cx="1109417" cy="2224422"/>
      </dsp:txXfrm>
    </dsp:sp>
    <dsp:sp modelId="{2A00EF94-9924-446E-8F9B-47692D3C76DF}">
      <dsp:nvSpPr>
        <dsp:cNvPr id="0" name=""/>
        <dsp:cNvSpPr/>
      </dsp:nvSpPr>
      <dsp:spPr>
        <a:xfrm>
          <a:off x="3168583" y="0"/>
          <a:ext cx="1473061" cy="352839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tint val="40000"/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2">
                <a:tint val="40000"/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14445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/>
            <a:t>Сравнение</a:t>
          </a:r>
        </a:p>
      </dsp:txBody>
      <dsp:txXfrm>
        <a:off x="3168583" y="0"/>
        <a:ext cx="1473061" cy="1058517"/>
      </dsp:txXfrm>
    </dsp:sp>
    <dsp:sp modelId="{96C5008D-CD66-41BE-9EC1-AAF4BCB9C4DB}">
      <dsp:nvSpPr>
        <dsp:cNvPr id="0" name=""/>
        <dsp:cNvSpPr/>
      </dsp:nvSpPr>
      <dsp:spPr>
        <a:xfrm>
          <a:off x="3315889" y="1058517"/>
          <a:ext cx="1178449" cy="229345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4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22860" rIns="30480" bIns="2286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/>
            <a:t>Не умение выделить главное в предметах и явлениях, ребенок проводит сравнение по не существенным признакам</a:t>
          </a:r>
        </a:p>
      </dsp:txBody>
      <dsp:txXfrm>
        <a:off x="3350405" y="1093033"/>
        <a:ext cx="1109417" cy="2224422"/>
      </dsp:txXfrm>
    </dsp:sp>
    <dsp:sp modelId="{1D28D6BC-DF62-4976-8A2E-701E9BAA9EAB}">
      <dsp:nvSpPr>
        <dsp:cNvPr id="0" name=""/>
        <dsp:cNvSpPr/>
      </dsp:nvSpPr>
      <dsp:spPr>
        <a:xfrm>
          <a:off x="4753625" y="0"/>
          <a:ext cx="1473061" cy="352839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tint val="40000"/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2">
                <a:tint val="40000"/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14445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/>
            <a:t>Отсутствие плана</a:t>
          </a:r>
        </a:p>
      </dsp:txBody>
      <dsp:txXfrm>
        <a:off x="4753625" y="0"/>
        <a:ext cx="1473061" cy="1058517"/>
      </dsp:txXfrm>
    </dsp:sp>
    <dsp:sp modelId="{0F0B1282-AC39-41F4-845F-06774313CEFA}">
      <dsp:nvSpPr>
        <dsp:cNvPr id="0" name=""/>
        <dsp:cNvSpPr/>
      </dsp:nvSpPr>
      <dsp:spPr>
        <a:xfrm>
          <a:off x="4899430" y="1058517"/>
          <a:ext cx="1178449" cy="229345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5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22860" rIns="30480" bIns="22860" numCol="1" spcCol="1270" anchor="ctr" anchorCtr="0">
          <a:noAutofit/>
        </a:bodyPr>
        <a:lstStyle/>
        <a:p>
          <a:pPr marL="0" marR="0" lvl="0" indent="0" algn="just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200" kern="1200" dirty="0"/>
            <a:t>Ребенок действует спонтанно, быстро. Не способен построить схему.</a:t>
          </a:r>
        </a:p>
        <a:p>
          <a:pPr marL="0" lvl="0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200" kern="1200" dirty="0"/>
        </a:p>
      </dsp:txBody>
      <dsp:txXfrm>
        <a:off x="4933946" y="1093033"/>
        <a:ext cx="1109417" cy="2224422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E43AEC9-5D9E-4E3A-8479-C8459A418CF8}">
      <dsp:nvSpPr>
        <dsp:cNvPr id="0" name=""/>
        <dsp:cNvSpPr/>
      </dsp:nvSpPr>
      <dsp:spPr>
        <a:xfrm>
          <a:off x="843" y="0"/>
          <a:ext cx="2192721" cy="439248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tint val="40000"/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2">
                <a:tint val="40000"/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14445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err="1"/>
            <a:t>Дислексия</a:t>
          </a:r>
          <a:endParaRPr lang="ru-RU" sz="1200" kern="1200" dirty="0"/>
        </a:p>
      </dsp:txBody>
      <dsp:txXfrm>
        <a:off x="843" y="0"/>
        <a:ext cx="2192721" cy="1317746"/>
      </dsp:txXfrm>
    </dsp:sp>
    <dsp:sp modelId="{1A19E6EB-F5F8-449B-905E-A5FEF6C34EC3}">
      <dsp:nvSpPr>
        <dsp:cNvPr id="0" name=""/>
        <dsp:cNvSpPr/>
      </dsp:nvSpPr>
      <dsp:spPr>
        <a:xfrm>
          <a:off x="220115" y="1317746"/>
          <a:ext cx="1754176" cy="285511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2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22860" rIns="30480" bIns="2286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/>
            <a:t>Нарушение способности читать и понимать текст</a:t>
          </a:r>
        </a:p>
      </dsp:txBody>
      <dsp:txXfrm>
        <a:off x="271493" y="1369124"/>
        <a:ext cx="1651420" cy="2752361"/>
      </dsp:txXfrm>
    </dsp:sp>
    <dsp:sp modelId="{1FA7ECB2-3D26-4E86-9F54-E44EC531050F}">
      <dsp:nvSpPr>
        <dsp:cNvPr id="0" name=""/>
        <dsp:cNvSpPr/>
      </dsp:nvSpPr>
      <dsp:spPr>
        <a:xfrm>
          <a:off x="2358018" y="0"/>
          <a:ext cx="2192721" cy="439248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tint val="40000"/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2">
                <a:tint val="40000"/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14445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err="1"/>
            <a:t>Дисграфия</a:t>
          </a:r>
          <a:r>
            <a:rPr lang="ru-RU" sz="1200" kern="1200" dirty="0"/>
            <a:t> </a:t>
          </a:r>
        </a:p>
      </dsp:txBody>
      <dsp:txXfrm>
        <a:off x="2358018" y="0"/>
        <a:ext cx="2192721" cy="1317746"/>
      </dsp:txXfrm>
    </dsp:sp>
    <dsp:sp modelId="{B247465D-7262-44C2-8B30-89E26F211DB1}">
      <dsp:nvSpPr>
        <dsp:cNvPr id="0" name=""/>
        <dsp:cNvSpPr/>
      </dsp:nvSpPr>
      <dsp:spPr>
        <a:xfrm>
          <a:off x="2577290" y="1317746"/>
          <a:ext cx="1754176" cy="285511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3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22860" rIns="30480" bIns="2286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/>
            <a:t>Нарушение письменной речи</a:t>
          </a:r>
        </a:p>
      </dsp:txBody>
      <dsp:txXfrm>
        <a:off x="2628668" y="1369124"/>
        <a:ext cx="1651420" cy="2752361"/>
      </dsp:txXfrm>
    </dsp:sp>
    <dsp:sp modelId="{2A00EF94-9924-446E-8F9B-47692D3C76DF}">
      <dsp:nvSpPr>
        <dsp:cNvPr id="0" name=""/>
        <dsp:cNvSpPr/>
      </dsp:nvSpPr>
      <dsp:spPr>
        <a:xfrm>
          <a:off x="4715193" y="0"/>
          <a:ext cx="2192721" cy="439248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tint val="40000"/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2">
                <a:tint val="40000"/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14445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err="1"/>
            <a:t>Дискалькулия</a:t>
          </a:r>
          <a:endParaRPr lang="ru-RU" sz="1200" kern="1200" dirty="0"/>
        </a:p>
      </dsp:txBody>
      <dsp:txXfrm>
        <a:off x="4715193" y="0"/>
        <a:ext cx="2192721" cy="1317746"/>
      </dsp:txXfrm>
    </dsp:sp>
    <dsp:sp modelId="{96C5008D-CD66-41BE-9EC1-AAF4BCB9C4DB}">
      <dsp:nvSpPr>
        <dsp:cNvPr id="0" name=""/>
        <dsp:cNvSpPr/>
      </dsp:nvSpPr>
      <dsp:spPr>
        <a:xfrm>
          <a:off x="4934465" y="1317746"/>
          <a:ext cx="1754176" cy="285511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4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22860" rIns="30480" bIns="2286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/>
            <a:t>Нарушение способности понимать и  оперировать числами и математическими понятиями</a:t>
          </a:r>
        </a:p>
      </dsp:txBody>
      <dsp:txXfrm>
        <a:off x="4985843" y="1369124"/>
        <a:ext cx="1651420" cy="275236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9">
  <dgm:title val=""/>
  <dgm:desc val=""/>
  <dgm:catLst>
    <dgm:cat type="list" pri="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3" srcId="0" destId="1" srcOrd="0" destOrd="0"/>
        <dgm:cxn modelId="4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2"/>
        <dgm:pt modelId="21"/>
        <dgm:pt modelId="22"/>
        <dgm:pt modelId="23"/>
        <dgm:pt modelId="24"/>
        <dgm:pt modelId="3"/>
        <dgm:pt modelId="31"/>
        <dgm:pt modelId="32"/>
        <dgm:pt modelId="33"/>
        <dgm:pt modelId="34"/>
      </dgm:ptLst>
      <dgm:cxnLst>
        <dgm:cxn modelId="4" srcId="0" destId="1" srcOrd="0" destOrd="0"/>
        <dgm:cxn modelId="5" srcId="0" destId="2" srcOrd="1" destOrd="0"/>
        <dgm:cxn modelId="6" srcId="0" destId="3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18" srcId="1" destId="14" srcOrd="0" destOrd="0"/>
        <dgm:cxn modelId="25" srcId="2" destId="21" srcOrd="0" destOrd="0"/>
        <dgm:cxn modelId="26" srcId="2" destId="22" srcOrd="0" destOrd="0"/>
        <dgm:cxn modelId="27" srcId="2" destId="23" srcOrd="0" destOrd="0"/>
        <dgm:cxn modelId="28" srcId="2" destId="24" srcOrd="0" destOrd="0"/>
        <dgm:cxn modelId="35" srcId="3" destId="31" srcOrd="0" destOrd="0"/>
        <dgm:cxn modelId="36" srcId="3" destId="32" srcOrd="0" destOrd="0"/>
        <dgm:cxn modelId="37" srcId="3" destId="33" srcOrd="0" destOrd="0"/>
        <dgm:cxn modelId="38" srcId="3" destId="34" srcOrd="0" destOrd="0"/>
      </dgm:cxnLst>
      <dgm:bg/>
      <dgm:whole/>
    </dgm:dataModel>
  </dgm:clrData>
  <dgm:layoutNode name="list">
    <dgm:varLst>
      <dgm:dir/>
      <dgm:animLvl val="lvl"/>
    </dgm:varLst>
    <dgm:choose name="Name0">
      <dgm:if name="Name1" func="var" arg="dir" op="equ" val="norm">
        <dgm:alg type="lin">
          <dgm:param type="linDir" val="fromL"/>
          <dgm:param type="fallback" val="2D"/>
          <dgm:param type="nodeVertAlign" val="t"/>
        </dgm:alg>
      </dgm:if>
      <dgm:else name="Name2">
        <dgm:alg type="lin">
          <dgm:param type="linDir" val="fromR"/>
          <dgm:param type="fallback" val="2D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ircle" refType="w" fact="0.5"/>
      <dgm:constr type="w" for="ch" forName="vertFlow" refType="w" fact="0.75"/>
      <dgm:constr type="h" for="des" forName="firstComp" refType="w" refFor="ch" refForName="vertFlow" fact="0.667"/>
      <dgm:constr type="h" for="des" forName="comp" refType="h" refFor="des" refForName="firstComp" op="equ"/>
      <dgm:constr type="h" for="des" forName="topSpace" refType="w" refFor="ch" refForName="circle" op="equ" fact="0.4"/>
      <dgm:constr type="w" for="ch" forName="posSpace" refType="w" fact="0.4"/>
      <dgm:constr type="w" for="ch" forName="negSpace" refType="w" fact="-1.15"/>
      <dgm:constr type="w" for="ch" forName="transSpace" refType="w" fact="0.75"/>
      <dgm:constr type="primFontSz" for="ch" forName="circle" op="equ" val="65"/>
      <dgm:constr type="primFontSz" for="des" forName="firstChildTx" val="65"/>
      <dgm:constr type="primFontSz" for="des" forName="childTx" refType="primFontSz" refFor="des" refForName="firstChildTx" op="equ"/>
    </dgm:constrLst>
    <dgm:ruleLst/>
    <dgm:forEach name="Name3" axis="ch" ptType="node">
      <dgm:layoutNode name="pos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vertFlow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firstComp" refType="w"/>
          <dgm:constr type="w" for="ch" forName="comp" refType="w"/>
        </dgm:constrLst>
        <dgm:ruleLst/>
        <dgm:layoutNode name="top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firstComp">
          <dgm:alg type="composite"/>
          <dgm:shape xmlns:r="http://schemas.openxmlformats.org/officeDocument/2006/relationships" r:blip="">
            <dgm:adjLst/>
          </dgm:shape>
          <dgm:presOf/>
          <dgm:choose name="Name4">
            <dgm:if name="Name5" func="var" arg="dir" op="equ" val="norm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 refType="w" fact="0.16"/>
                <dgm:constr type="r" for="ch" forName="firstChildTx" refType="w"/>
                <dgm:constr type="h" for="ch" forName="firstChildTx" refFor="ch" refForName="firstChild" op="equ"/>
              </dgm:constrLst>
            </dgm:if>
            <dgm:else name="Name6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/>
                <dgm:constr type="r" for="ch" forName="firstChildTx" refType="w" fact="0.825"/>
                <dgm:constr type="h" for="ch" forName="firstChildTx" refFor="ch" refForName="firstChild" op="equ"/>
              </dgm:constrLst>
            </dgm:else>
          </dgm:choose>
          <dgm:ruleLst/>
          <dgm:layoutNode name="firstChild" styleLbl="bgAccFollowNode1">
            <dgm:alg type="sp"/>
            <dgm:shape xmlns:r="http://schemas.openxmlformats.org/officeDocument/2006/relationships" type="rect" r:blip="">
              <dgm:adjLst/>
            </dgm:shape>
            <dgm:presOf axis="ch desOrSelf" ptType="node node" cnt="1 0"/>
            <dgm:constrLst/>
            <dgm:ruleLst/>
          </dgm:layoutNode>
          <dgm:layoutNode name="firstChildTx" styleLbl="bgAccFollowNode1">
            <dgm:varLst>
              <dgm:bulletEnabled val="1"/>
            </dgm:varLst>
            <dgm:alg type="tx">
              <dgm:param type="parTxLTRAlign" val="l"/>
            </dgm:alg>
            <dgm:shape xmlns:r="http://schemas.openxmlformats.org/officeDocument/2006/relationships" type="rect" r:blip="" hideGeom="1">
              <dgm:adjLst/>
            </dgm:shape>
            <dgm:presOf axis="ch desOrSelf" ptType="node node" cnt="1 0"/>
            <dgm:choose name="Name7">
              <dgm:if name="Name8" func="var" arg="dir" op="equ" val="norm">
                <dgm:constrLst>
                  <dgm:constr type="primFontSz" val="65"/>
                  <dgm:constr type="lMarg"/>
                </dgm:constrLst>
              </dgm:if>
              <dgm:else name="Name9">
                <dgm:constrLst>
                  <dgm:constr type="primFontSz" val="65"/>
                  <dgm:constr type="r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forEach name="Name10" axis="ch" ptType="node" st="2">
          <dgm:layoutNode name="comp">
            <dgm:alg type="composite"/>
            <dgm:shape xmlns:r="http://schemas.openxmlformats.org/officeDocument/2006/relationships" r:blip="">
              <dgm:adjLst/>
            </dgm:shape>
            <dgm:presOf/>
            <dgm:choose name="Name11">
              <dgm:if name="Name12" func="var" arg="dir" op="equ" val="norm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 refType="w" fact="0.16"/>
                  <dgm:constr type="r" for="ch" forName="childTx" refType="w"/>
                  <dgm:constr type="h" for="ch" forName="childTx" refFor="ch" refForName="child" op="equ"/>
                </dgm:constrLst>
              </dgm:if>
              <dgm:else name="Name13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/>
                  <dgm:constr type="r" for="ch" forName="childTx" refType="w" fact="0.825"/>
                  <dgm:constr type="h" for="ch" forName="childTx" refFor="ch" refForName="child" op="equ"/>
                </dgm:constrLst>
              </dgm:else>
            </dgm:choose>
            <dgm:ruleLst/>
            <dgm:layoutNode name="child" styleLbl="bgAccFollowNode1">
              <dgm:alg type="sp"/>
              <dgm:shape xmlns:r="http://schemas.openxmlformats.org/officeDocument/2006/relationships" type="rect" r:blip="">
                <dgm:adjLst/>
              </dgm:shape>
              <dgm:presOf axis="desOrSelf" ptType="node"/>
              <dgm:constrLst/>
              <dgm:ruleLst/>
            </dgm:layoutNode>
            <dgm:layoutNode name="childTx" styleLbl="bgAccFollowNode1">
              <dgm:varLst>
                <dgm:bulletEnabled val="1"/>
              </dgm:varLst>
              <dgm:alg type="tx">
                <dgm:param type="parTxLTRAlign" val="l"/>
              </dgm:alg>
              <dgm:shape xmlns:r="http://schemas.openxmlformats.org/officeDocument/2006/relationships" type="rect" r:blip="" hideGeom="1">
                <dgm:adjLst/>
              </dgm:shape>
              <dgm:presOf axis="desOrSelf" ptType="node"/>
              <dgm:choose name="Name14">
                <dgm:if name="Name15" func="var" arg="dir" op="equ" val="norm">
                  <dgm:constrLst>
                    <dgm:constr type="primFontSz" val="65"/>
                    <dgm:constr type="lMarg"/>
                  </dgm:constrLst>
                </dgm:if>
                <dgm:else name="Name16">
                  <dgm:constrLst>
                    <dgm:constr type="primFontSz" val="65"/>
                    <dgm:constr type="rMarg"/>
                  </dgm:constrLst>
                </dgm:else>
              </dgm:choose>
              <dgm:ruleLst>
                <dgm:rule type="primFontSz" val="5" fact="NaN" max="NaN"/>
              </dgm:ruleLst>
            </dgm:layoutNode>
          </dgm:layoutNode>
        </dgm:forEach>
      </dgm:layoutNode>
      <dgm:layoutNode name="neg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ircle" styleLbl="node1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lMarg"/>
          <dgm:constr type="rMarg"/>
          <dgm:constr type="tMarg"/>
          <dgm:constr type="bMarg"/>
          <dgm:constr type="h" refType="w"/>
        </dgm:constrLst>
        <dgm:ruleLst>
          <dgm:rule type="primFontSz" val="5" fact="NaN" max="NaN"/>
        </dgm:ruleLst>
      </dgm:layoutNode>
      <dgm:forEach name="Name17" axis="followSib" ptType="sibTrans" cnt="1">
        <dgm:layoutNode name="trans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4#1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3d2#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3d2#3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3d2#3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3d2#3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203ACF-6929-4CA4-936B-40E4DC4815FA}" type="datetimeFigureOut">
              <a:rPr lang="ru-RU" smtClean="0"/>
              <a:pPr/>
              <a:t>10.11.2025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2DEBA7-57CA-4B73-B32F-E66D6E24DCE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2891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DEBA7-57CA-4B73-B32F-E66D6E24DCE3}" type="slidenum">
              <a:rPr lang="ru-RU" smtClean="0"/>
              <a:pPr/>
              <a:t>41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80052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803405"/>
            <a:ext cx="73152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632201"/>
            <a:ext cx="73152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932170" y="4323845"/>
            <a:ext cx="2297429" cy="365125"/>
          </a:xfr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10.11.2025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914400" y="4323846"/>
            <a:ext cx="4880610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057900" y="1430867"/>
            <a:ext cx="2171700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20190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10.11.2025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58517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753534"/>
            <a:ext cx="7955280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4360" y="3641726"/>
            <a:ext cx="7955281" cy="1354134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62176" y="381001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fld id="{B4C71EC6-210F-42DE-9C53-41977AD35B3D}" type="datetimeFigureOut">
              <a:rPr lang="ru-RU" smtClean="0"/>
              <a:pPr/>
              <a:t>10.11.2025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94360" y="381001"/>
            <a:ext cx="4830656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3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42392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94360" y="2194560"/>
            <a:ext cx="3910579" cy="406908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2099" y="2194560"/>
            <a:ext cx="3907540" cy="406908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10.11.2025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8140668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71700" y="762000"/>
            <a:ext cx="6377940" cy="12954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1279" y="2183802"/>
            <a:ext cx="3683659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4359" y="3132667"/>
            <a:ext cx="3910579" cy="31309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69018" y="2183802"/>
            <a:ext cx="368062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2098" y="3132667"/>
            <a:ext cx="3907541" cy="31309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10.11.2025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2685282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10.11.2025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44358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10.11.2025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13833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1524000"/>
            <a:ext cx="30861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746760"/>
            <a:ext cx="4663440" cy="5516880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4360" y="3124200"/>
            <a:ext cx="3086100" cy="313944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10.11.2025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8752721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1524000"/>
            <a:ext cx="407573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77524" y="751242"/>
            <a:ext cx="3674234" cy="5512398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4360" y="3124200"/>
            <a:ext cx="4075730" cy="313944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10.11.2025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24399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55" y="4697361"/>
            <a:ext cx="7956482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94355" y="977035"/>
            <a:ext cx="7950260" cy="3406972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4360" y="5516716"/>
            <a:ext cx="7955280" cy="746924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10.11.2025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9426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753533"/>
            <a:ext cx="795528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649134"/>
            <a:ext cx="7772400" cy="1330852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562176" y="381001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fld id="{B4C71EC6-210F-42DE-9C53-41977AD35B3D}" type="datetimeFigureOut">
              <a:rPr lang="ru-RU" smtClean="0"/>
              <a:pPr/>
              <a:t>10.11.2025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4360" y="381001"/>
            <a:ext cx="4830656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4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76220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0-HD-BTM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351" y="753534"/>
            <a:ext cx="7613650" cy="2756234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977899" y="3509768"/>
            <a:ext cx="7194552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174597"/>
            <a:ext cx="7778752" cy="821265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562176" y="381001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fld id="{B4C71EC6-210F-42DE-9C53-41977AD35B3D}" type="datetimeFigureOut">
              <a:rPr lang="ru-RU" smtClean="0"/>
              <a:pPr/>
              <a:t>10.11.2025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4360" y="379438"/>
            <a:ext cx="4830656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4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231458" y="807720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46733" y="3021330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612112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124702"/>
            <a:ext cx="7774782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92" y="3648316"/>
            <a:ext cx="7773608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562176" y="378884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fld id="{B4C71EC6-210F-42DE-9C53-41977AD35B3D}" type="datetimeFigureOut">
              <a:rPr lang="ru-RU" smtClean="0"/>
              <a:pPr/>
              <a:t>10.11.2025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4360" y="378884"/>
            <a:ext cx="4830656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4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099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171701" y="762000"/>
            <a:ext cx="6377939" cy="130386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594361" y="2202080"/>
            <a:ext cx="2560320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594360" y="2904564"/>
            <a:ext cx="2560320" cy="335907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02237" y="2201333"/>
            <a:ext cx="2560320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00781" y="2904068"/>
            <a:ext cx="2560320" cy="335957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89319" y="2192866"/>
            <a:ext cx="2560320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89320" y="2904564"/>
            <a:ext cx="2560320" cy="335907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10.11.2025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6936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171702" y="762000"/>
            <a:ext cx="6381984" cy="12954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594360" y="4113340"/>
            <a:ext cx="2560320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594360" y="2331720"/>
            <a:ext cx="2560320" cy="15073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594360" y="4796103"/>
            <a:ext cx="2560320" cy="1467537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291873" y="4113340"/>
            <a:ext cx="2560320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291872" y="2331720"/>
            <a:ext cx="2560320" cy="1509862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290858" y="4796102"/>
            <a:ext cx="2560320" cy="1467537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93365" y="4113340"/>
            <a:ext cx="2560320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993364" y="2331721"/>
            <a:ext cx="2560320" cy="1508919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93272" y="4796100"/>
            <a:ext cx="2560320" cy="1467537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10.11.2025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67735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94360" y="2194560"/>
            <a:ext cx="7955280" cy="406908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10.11.2025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25229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06590" y="747183"/>
            <a:ext cx="1543050" cy="424867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94360" y="746126"/>
            <a:ext cx="6278035" cy="424973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62176" y="381001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fld id="{B4C71EC6-210F-42DE-9C53-41977AD35B3D}" type="datetimeFigureOut">
              <a:rPr lang="ru-RU" smtClean="0"/>
              <a:pPr/>
              <a:t>10.11.2025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94360" y="381001"/>
            <a:ext cx="4830656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4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91006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081088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171700" y="764373"/>
            <a:ext cx="637794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4360" y="2194560"/>
            <a:ext cx="7955280" cy="40690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12230" y="6356351"/>
            <a:ext cx="21374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10.11.2025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94360" y="6355846"/>
            <a:ext cx="56807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72250" y="381001"/>
            <a:ext cx="19773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976460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63" r:id="rId1"/>
    <p:sldLayoutId id="2147483764" r:id="rId2"/>
    <p:sldLayoutId id="2147483765" r:id="rId3"/>
    <p:sldLayoutId id="2147483766" r:id="rId4"/>
    <p:sldLayoutId id="2147483767" r:id="rId5"/>
    <p:sldLayoutId id="2147483768" r:id="rId6"/>
    <p:sldLayoutId id="2147483769" r:id="rId7"/>
    <p:sldLayoutId id="2147483770" r:id="rId8"/>
    <p:sldLayoutId id="2147483771" r:id="rId9"/>
    <p:sldLayoutId id="2147483772" r:id="rId10"/>
    <p:sldLayoutId id="2147483773" r:id="rId11"/>
    <p:sldLayoutId id="2147483774" r:id="rId12"/>
    <p:sldLayoutId id="2147483775" r:id="rId13"/>
    <p:sldLayoutId id="2147483776" r:id="rId14"/>
    <p:sldLayoutId id="2147483777" r:id="rId15"/>
    <p:sldLayoutId id="2147483778" r:id="rId16"/>
    <p:sldLayoutId id="2147483779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diagramLayout" Target="../diagrams/layout10.xml"/><Relationship Id="rId7" Type="http://schemas.openxmlformats.org/officeDocument/2006/relationships/image" Target="../media/image16.png"/><Relationship Id="rId12" Type="http://schemas.openxmlformats.org/officeDocument/2006/relationships/image" Target="../media/image21.jpeg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0.xml"/><Relationship Id="rId11" Type="http://schemas.openxmlformats.org/officeDocument/2006/relationships/image" Target="../media/image20.jpeg"/><Relationship Id="rId5" Type="http://schemas.openxmlformats.org/officeDocument/2006/relationships/diagramColors" Target="../diagrams/colors10.xml"/><Relationship Id="rId10" Type="http://schemas.openxmlformats.org/officeDocument/2006/relationships/image" Target="../media/image19.jpeg"/><Relationship Id="rId4" Type="http://schemas.openxmlformats.org/officeDocument/2006/relationships/diagramQuickStyle" Target="../diagrams/quickStyle10.xml"/><Relationship Id="rId9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7" Type="http://schemas.openxmlformats.org/officeDocument/2006/relationships/image" Target="../media/image22.png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3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6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0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6.png"/><Relationship Id="rId4" Type="http://schemas.openxmlformats.org/officeDocument/2006/relationships/image" Target="../media/image75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11.xml"/><Relationship Id="rId6" Type="http://schemas.microsoft.com/office/2007/relationships/diagramDrawing" Target="../diagrams/drawing16.xml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0.pn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3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568BA526-078C-F0F7-2A9A-8B103216D08F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2983" y="2848221"/>
            <a:ext cx="2500102" cy="4009779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8B09A6E8-1565-C012-0A46-AECB820401CD}"/>
              </a:ext>
            </a:extLst>
          </p:cNvPr>
          <p:cNvSpPr/>
          <p:nvPr/>
        </p:nvSpPr>
        <p:spPr>
          <a:xfrm>
            <a:off x="3131840" y="980728"/>
            <a:ext cx="5844869" cy="317009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Нейро-</a:t>
            </a:r>
          </a:p>
          <a:p>
            <a:pPr algn="ctr"/>
            <a:r>
              <a:rPr lang="ru-RU" sz="4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дефектологическая </a:t>
            </a:r>
          </a:p>
          <a:p>
            <a:pPr algn="ctr"/>
            <a:r>
              <a:rPr lang="ru-RU" sz="4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диагностика </a:t>
            </a:r>
          </a:p>
          <a:p>
            <a:pPr algn="ctr"/>
            <a:r>
              <a:rPr lang="ru-RU" sz="4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детей младшего </a:t>
            </a:r>
          </a:p>
          <a:p>
            <a:pPr algn="ctr"/>
            <a:r>
              <a:rPr lang="ru-RU" sz="4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школьного возраста .</a:t>
            </a:r>
          </a:p>
        </p:txBody>
      </p:sp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xmlns="" id="{7A3671E8-BF32-01AB-F206-9EC77596B9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340768"/>
            <a:ext cx="1949202" cy="1641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17160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Схема 7">
            <a:extLst>
              <a:ext uri="{FF2B5EF4-FFF2-40B4-BE49-F238E27FC236}">
                <a16:creationId xmlns:a16="http://schemas.microsoft.com/office/drawing/2014/main" xmlns="" id="{7086B60C-DE53-5C23-2E87-49926F71E00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818399"/>
              </p:ext>
            </p:extLst>
          </p:nvPr>
        </p:nvGraphicFramePr>
        <p:xfrm>
          <a:off x="-1404664" y="188640"/>
          <a:ext cx="12817424" cy="65527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01912730-F7BF-0D39-BD80-B9F536CA42CC}"/>
              </a:ext>
            </a:extLst>
          </p:cNvPr>
          <p:cNvSpPr/>
          <p:nvPr/>
        </p:nvSpPr>
        <p:spPr>
          <a:xfrm>
            <a:off x="1619672" y="669299"/>
            <a:ext cx="692497" cy="6186310"/>
          </a:xfrm>
          <a:prstGeom prst="rect">
            <a:avLst/>
          </a:prstGeom>
          <a:noFill/>
        </p:spPr>
        <p:txBody>
          <a:bodyPr vert="wordArtVert" wrap="none" lIns="91440" tIns="45720" rIns="91440" bIns="45720">
            <a:spAutoFit/>
          </a:bodyPr>
          <a:lstStyle/>
          <a:p>
            <a:pPr algn="ctr"/>
            <a:r>
              <a:rPr lang="ru-RU" sz="28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Актуальность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31F65CCE-2E77-A1EE-17E7-E5757B34F446}"/>
              </a:ext>
            </a:extLst>
          </p:cNvPr>
          <p:cNvSpPr/>
          <p:nvPr/>
        </p:nvSpPr>
        <p:spPr>
          <a:xfrm>
            <a:off x="1979712" y="188640"/>
            <a:ext cx="7313219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none" spc="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Нейродефектологическая</a:t>
            </a:r>
            <a:r>
              <a:rPr lang="ru-RU" sz="4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</a:t>
            </a:r>
          </a:p>
          <a:p>
            <a:pPr algn="ctr"/>
            <a:r>
              <a:rPr lang="ru-RU" sz="4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диагностика</a:t>
            </a:r>
          </a:p>
        </p:txBody>
      </p:sp>
      <p:graphicFrame>
        <p:nvGraphicFramePr>
          <p:cNvPr id="7" name="Схема 6">
            <a:extLst>
              <a:ext uri="{FF2B5EF4-FFF2-40B4-BE49-F238E27FC236}">
                <a16:creationId xmlns:a16="http://schemas.microsoft.com/office/drawing/2014/main" xmlns="" id="{057BBB5B-71CB-EE89-0139-A36B54D2514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25559164"/>
              </p:ext>
            </p:extLst>
          </p:nvPr>
        </p:nvGraphicFramePr>
        <p:xfrm>
          <a:off x="35496" y="908720"/>
          <a:ext cx="8928992" cy="64087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482477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953A763-AE2E-85D0-3752-14BEFAB73F0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Что важно учитывать 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3251B49D-B392-4203-FDA1-93439212149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При проведении </a:t>
            </a:r>
            <a:r>
              <a:rPr lang="ru-RU" dirty="0" err="1"/>
              <a:t>нейродефектологической</a:t>
            </a:r>
            <a:r>
              <a:rPr lang="ru-RU" dirty="0"/>
              <a:t> диагностики</a:t>
            </a:r>
          </a:p>
        </p:txBody>
      </p:sp>
    </p:spTree>
    <p:extLst>
      <p:ext uri="{BB962C8B-B14F-4D97-AF65-F5344CB8AC3E}">
        <p14:creationId xmlns:p14="http://schemas.microsoft.com/office/powerpoint/2010/main" val="40599188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FAC2AF75-7B59-642C-17EB-6277D0AB30EF}"/>
              </a:ext>
            </a:extLst>
          </p:cNvPr>
          <p:cNvSpPr txBox="1"/>
          <p:nvPr/>
        </p:nvSpPr>
        <p:spPr>
          <a:xfrm>
            <a:off x="3851920" y="476672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800" dirty="0"/>
              <a:t>Квалификация нарушений </a:t>
            </a:r>
          </a:p>
          <a:p>
            <a:pPr algn="ctr"/>
            <a:r>
              <a:rPr lang="ru-RU" sz="1800" dirty="0"/>
              <a:t>(степень и характер  выраженности)</a:t>
            </a:r>
          </a:p>
        </p:txBody>
      </p:sp>
      <p:graphicFrame>
        <p:nvGraphicFramePr>
          <p:cNvPr id="4" name="Схема 3">
            <a:extLst>
              <a:ext uri="{FF2B5EF4-FFF2-40B4-BE49-F238E27FC236}">
                <a16:creationId xmlns:a16="http://schemas.microsoft.com/office/drawing/2014/main" xmlns="" id="{C3DA62A3-B16D-BE16-6CEA-AB039A229AF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63771237"/>
              </p:ext>
            </p:extLst>
          </p:nvPr>
        </p:nvGraphicFramePr>
        <p:xfrm>
          <a:off x="323528" y="1412776"/>
          <a:ext cx="4848200" cy="45365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346556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C9686107-58E8-4226-E0C6-FF68AD12C55E}"/>
              </a:ext>
            </a:extLst>
          </p:cNvPr>
          <p:cNvSpPr txBox="1"/>
          <p:nvPr/>
        </p:nvSpPr>
        <p:spPr>
          <a:xfrm>
            <a:off x="3707904" y="548680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/>
              <a:t>Выявление сохранных функций (зона ближайшего развития)</a:t>
            </a:r>
          </a:p>
        </p:txBody>
      </p:sp>
      <p:graphicFrame>
        <p:nvGraphicFramePr>
          <p:cNvPr id="4" name="Схема 3">
            <a:extLst>
              <a:ext uri="{FF2B5EF4-FFF2-40B4-BE49-F238E27FC236}">
                <a16:creationId xmlns:a16="http://schemas.microsoft.com/office/drawing/2014/main" xmlns="" id="{6BBD6508-79DB-6885-89EE-24E43BC2A55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97109237"/>
              </p:ext>
            </p:extLst>
          </p:nvPr>
        </p:nvGraphicFramePr>
        <p:xfrm>
          <a:off x="395536" y="1556792"/>
          <a:ext cx="8352928" cy="4896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159014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23FEAEF9-BBCB-80E9-05DA-D7CD384F8344}"/>
              </a:ext>
            </a:extLst>
          </p:cNvPr>
          <p:cNvSpPr txBox="1"/>
          <p:nvPr/>
        </p:nvSpPr>
        <p:spPr>
          <a:xfrm>
            <a:off x="5364088" y="262389"/>
            <a:ext cx="27363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/>
              <a:t>Междисциплинарный подход</a:t>
            </a:r>
          </a:p>
        </p:txBody>
      </p:sp>
      <p:graphicFrame>
        <p:nvGraphicFramePr>
          <p:cNvPr id="5" name="Схема 4">
            <a:extLst>
              <a:ext uri="{FF2B5EF4-FFF2-40B4-BE49-F238E27FC236}">
                <a16:creationId xmlns:a16="http://schemas.microsoft.com/office/drawing/2014/main" xmlns="" id="{C2BB45BB-4384-9739-C43B-8E50BACF881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12673964"/>
              </p:ext>
            </p:extLst>
          </p:nvPr>
        </p:nvGraphicFramePr>
        <p:xfrm>
          <a:off x="-108520" y="661591"/>
          <a:ext cx="8568952" cy="59492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D4E33F71-E6F2-46D3-10AD-8904BBAF4310}"/>
              </a:ext>
            </a:extLst>
          </p:cNvPr>
          <p:cNvSpPr txBox="1"/>
          <p:nvPr/>
        </p:nvSpPr>
        <p:spPr>
          <a:xfrm>
            <a:off x="5940152" y="6093296"/>
            <a:ext cx="33843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/>
              <a:t>С учетом возрастных особенностей</a:t>
            </a:r>
          </a:p>
        </p:txBody>
      </p:sp>
    </p:spTree>
    <p:extLst>
      <p:ext uri="{BB962C8B-B14F-4D97-AF65-F5344CB8AC3E}">
        <p14:creationId xmlns:p14="http://schemas.microsoft.com/office/powerpoint/2010/main" val="39802499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xmlns="" id="{3A2AA2FE-0A05-A2EB-BA4E-5F815B3C86D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13984003"/>
              </p:ext>
            </p:extLst>
          </p:nvPr>
        </p:nvGraphicFramePr>
        <p:xfrm>
          <a:off x="1043608" y="1844824"/>
          <a:ext cx="6576392" cy="46962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B777AED9-5996-6D73-BFE3-0648562B4C24}"/>
              </a:ext>
            </a:extLst>
          </p:cNvPr>
          <p:cNvSpPr/>
          <p:nvPr/>
        </p:nvSpPr>
        <p:spPr>
          <a:xfrm>
            <a:off x="3347864" y="476672"/>
            <a:ext cx="5359159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Этапы диагностики</a:t>
            </a:r>
          </a:p>
        </p:txBody>
      </p:sp>
    </p:spTree>
    <p:extLst>
      <p:ext uri="{BB962C8B-B14F-4D97-AF65-F5344CB8AC3E}">
        <p14:creationId xmlns:p14="http://schemas.microsoft.com/office/powerpoint/2010/main" val="11908031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76056" y="1233057"/>
            <a:ext cx="3086100" cy="1600200"/>
          </a:xfrm>
        </p:spPr>
        <p:txBody>
          <a:bodyPr/>
          <a:lstStyle/>
          <a:p>
            <a:r>
              <a:rPr lang="ru-RU" dirty="0"/>
              <a:t>До первой встречи с ребенком</a:t>
            </a: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4283968" y="3329241"/>
            <a:ext cx="6400800" cy="2634679"/>
          </a:xfrm>
        </p:spPr>
        <p:txBody>
          <a:bodyPr/>
          <a:lstStyle/>
          <a:p>
            <a:r>
              <a:rPr lang="ru-RU" dirty="0"/>
              <a:t>Изучение документации</a:t>
            </a:r>
          </a:p>
          <a:p>
            <a:r>
              <a:rPr lang="ru-RU" dirty="0"/>
              <a:t>Беседа с родителями</a:t>
            </a:r>
          </a:p>
          <a:p>
            <a:r>
              <a:rPr lang="ru-RU" dirty="0"/>
              <a:t>Сбор анамнеза</a:t>
            </a:r>
          </a:p>
          <a:p>
            <a:endParaRPr lang="ru-RU" dirty="0"/>
          </a:p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763488" y="1412776"/>
            <a:ext cx="1728192" cy="504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57" t="1866" r="11877"/>
          <a:stretch/>
        </p:blipFill>
        <p:spPr bwMode="auto">
          <a:xfrm>
            <a:off x="107504" y="1664804"/>
            <a:ext cx="2165230" cy="44634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4355976" y="332656"/>
            <a:ext cx="438536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Очень важно!</a:t>
            </a:r>
          </a:p>
        </p:txBody>
      </p:sp>
    </p:spTree>
    <p:extLst>
      <p:ext uri="{BB962C8B-B14F-4D97-AF65-F5344CB8AC3E}">
        <p14:creationId xmlns:p14="http://schemas.microsoft.com/office/powerpoint/2010/main" val="10152105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3466" y="1496588"/>
            <a:ext cx="4715084" cy="474072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09339" y="1496588"/>
            <a:ext cx="4111195" cy="474072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2A21F724-75F2-07BC-77E8-B630FE6292D9}"/>
              </a:ext>
            </a:extLst>
          </p:cNvPr>
          <p:cNvSpPr txBox="1"/>
          <p:nvPr/>
        </p:nvSpPr>
        <p:spPr>
          <a:xfrm>
            <a:off x="5148064" y="404664"/>
            <a:ext cx="3384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Родителю от дефектолога</a:t>
            </a:r>
          </a:p>
        </p:txBody>
      </p:sp>
    </p:spTree>
    <p:extLst>
      <p:ext uri="{BB962C8B-B14F-4D97-AF65-F5344CB8AC3E}">
        <p14:creationId xmlns:p14="http://schemas.microsoft.com/office/powerpoint/2010/main" val="11618802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159CEF6-595E-D653-1B8F-9DD0C5F0149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Первый контакт с ребенком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4EC8C7DE-0202-8376-3150-40CD707D61D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В зависимости от нозологии</a:t>
            </a:r>
          </a:p>
        </p:txBody>
      </p:sp>
    </p:spTree>
    <p:extLst>
      <p:ext uri="{BB962C8B-B14F-4D97-AF65-F5344CB8AC3E}">
        <p14:creationId xmlns:p14="http://schemas.microsoft.com/office/powerpoint/2010/main" val="18368596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419872" y="404664"/>
            <a:ext cx="5726248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ru-RU" sz="2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Присутствие на первых встречах </a:t>
            </a:r>
          </a:p>
          <a:p>
            <a:r>
              <a:rPr lang="ru-RU" sz="2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значимого взрослого, обязательно!</a:t>
            </a:r>
          </a:p>
        </p:txBody>
      </p:sp>
      <p:graphicFrame>
        <p:nvGraphicFramePr>
          <p:cNvPr id="5" name="Схема 4">
            <a:extLst>
              <a:ext uri="{FF2B5EF4-FFF2-40B4-BE49-F238E27FC236}">
                <a16:creationId xmlns:a16="http://schemas.microsoft.com/office/drawing/2014/main" xmlns="" id="{97113B79-5C62-9A16-1985-991F017F10A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81527713"/>
              </p:ext>
            </p:extLst>
          </p:nvPr>
        </p:nvGraphicFramePr>
        <p:xfrm>
          <a:off x="467544" y="1052736"/>
          <a:ext cx="8028892" cy="59046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73646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1257DCA1-9263-BED5-5E66-34E2311DAD57}"/>
              </a:ext>
            </a:extLst>
          </p:cNvPr>
          <p:cNvSpPr/>
          <p:nvPr/>
        </p:nvSpPr>
        <p:spPr>
          <a:xfrm>
            <a:off x="4261275" y="197346"/>
            <a:ext cx="4487189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Приемы для </a:t>
            </a:r>
          </a:p>
          <a:p>
            <a:pPr algn="ctr"/>
            <a:r>
              <a:rPr lang="ru-RU" sz="2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эффективного </a:t>
            </a:r>
            <a:r>
              <a:rPr lang="ru-RU" sz="2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взаимодействия</a:t>
            </a:r>
            <a:endParaRPr lang="ru-RU" sz="2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graphicFrame>
        <p:nvGraphicFramePr>
          <p:cNvPr id="5" name="Схема 4">
            <a:extLst>
              <a:ext uri="{FF2B5EF4-FFF2-40B4-BE49-F238E27FC236}">
                <a16:creationId xmlns:a16="http://schemas.microsoft.com/office/drawing/2014/main" xmlns="" id="{FD957ADF-213C-2F86-03B0-C9B6C0FBFD1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11211343"/>
              </p:ext>
            </p:extLst>
          </p:nvPr>
        </p:nvGraphicFramePr>
        <p:xfrm>
          <a:off x="-900608" y="197346"/>
          <a:ext cx="16273808" cy="105592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480511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79512" y="81035"/>
            <a:ext cx="6857960" cy="1422613"/>
          </a:xfrm>
        </p:spPr>
        <p:txBody>
          <a:bodyPr/>
          <a:lstStyle/>
          <a:p>
            <a:r>
              <a:rPr lang="ru-RU" dirty="0"/>
              <a:t>Организация среды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19672" y="1916832"/>
            <a:ext cx="5148747" cy="337927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308536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7249" y="3429000"/>
            <a:ext cx="8798142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dirty="0"/>
              <a:t>Начинать диагностику с минимальной нагрузки (не допуская нежелательного поведения. (5-10 мин.)</a:t>
            </a:r>
          </a:p>
          <a:p>
            <a:pPr algn="just"/>
            <a:endParaRPr lang="ru-RU" dirty="0"/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dirty="0"/>
              <a:t>Необходимо </a:t>
            </a:r>
            <a:r>
              <a:rPr lang="ru-RU" b="1" u="sng" dirty="0">
                <a:solidFill>
                  <a:srgbClr val="FF0000"/>
                </a:solidFill>
              </a:rPr>
              <a:t>дать ребенку увидеть предсказуемость двух событий</a:t>
            </a:r>
            <a:r>
              <a:rPr lang="ru-RU" dirty="0"/>
              <a:t>. </a:t>
            </a:r>
            <a:r>
              <a:rPr lang="ru-RU" u="sng" dirty="0"/>
              <a:t>Сначала даем простейшее задание, потом награду.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ru-RU" b="1" u="sng" dirty="0">
              <a:solidFill>
                <a:srgbClr val="FF0000"/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dirty="0"/>
              <a:t>Затем постепенно увеличиваем количество и сложность заданий.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ru-RU" dirty="0"/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ru-RU" dirty="0"/>
              <a:t>Со временем ребенок  начинает понимать, например, что пока он не выполнит диагностическую пробу, он не получит награду.</a:t>
            </a:r>
          </a:p>
          <a:p>
            <a:pPr algn="ctr"/>
            <a:r>
              <a:rPr lang="ru-RU" sz="1400" b="1" u="sng" dirty="0">
                <a:solidFill>
                  <a:srgbClr val="0070C0"/>
                </a:solidFill>
              </a:rPr>
              <a:t>Усвоение последовательности событий в дальнейшем приводит к более качественной диагностике и упорядоченности поведения</a:t>
            </a:r>
            <a:r>
              <a:rPr lang="ru-RU" sz="1400" b="1" dirty="0"/>
              <a:t>.</a:t>
            </a:r>
          </a:p>
          <a:p>
            <a:r>
              <a:rPr lang="ru-RU" sz="1400" dirty="0"/>
              <a:t> </a:t>
            </a:r>
          </a:p>
        </p:txBody>
      </p:sp>
      <p:pic>
        <p:nvPicPr>
          <p:cNvPr id="9220" name="Picture 4" descr="https://ya-zhenschina.com/uploads/posts/2019-04/155612546511bfe4ad8a-cdb5-4bc5-b2ed-ca3b39b78af4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76" t="12787" r="16794" b="10495"/>
          <a:stretch>
            <a:fillRect/>
          </a:stretch>
        </p:blipFill>
        <p:spPr bwMode="auto">
          <a:xfrm>
            <a:off x="2939818" y="1669095"/>
            <a:ext cx="3264363" cy="172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FAFF2CC5-AB4B-7C76-61E9-ABD77DB5119E}"/>
              </a:ext>
            </a:extLst>
          </p:cNvPr>
          <p:cNvSpPr/>
          <p:nvPr/>
        </p:nvSpPr>
        <p:spPr>
          <a:xfrm>
            <a:off x="2627784" y="165410"/>
            <a:ext cx="6607898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Организация</a:t>
            </a:r>
          </a:p>
          <a:p>
            <a:pPr algn="ctr"/>
            <a:r>
              <a:rPr lang="ru-RU" sz="4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структуры диагностики</a:t>
            </a:r>
          </a:p>
        </p:txBody>
      </p:sp>
    </p:spTree>
    <p:extLst>
      <p:ext uri="{BB962C8B-B14F-4D97-AF65-F5344CB8AC3E}">
        <p14:creationId xmlns:p14="http://schemas.microsoft.com/office/powerpoint/2010/main" val="4303143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C8A033B7-2148-5691-8660-368B3FADC595}"/>
              </a:ext>
            </a:extLst>
          </p:cNvPr>
          <p:cNvSpPr txBox="1"/>
          <p:nvPr/>
        </p:nvSpPr>
        <p:spPr>
          <a:xfrm>
            <a:off x="1112604" y="764704"/>
            <a:ext cx="80283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 Маркеры, свидетельствующие о том, что трудности ребенка носят психологический характер</a:t>
            </a:r>
          </a:p>
        </p:txBody>
      </p:sp>
      <p:graphicFrame>
        <p:nvGraphicFramePr>
          <p:cNvPr id="5" name="Схема 4">
            <a:extLst>
              <a:ext uri="{FF2B5EF4-FFF2-40B4-BE49-F238E27FC236}">
                <a16:creationId xmlns:a16="http://schemas.microsoft.com/office/drawing/2014/main" xmlns="" id="{31610BEB-BCFC-7605-F293-38BD63C6B27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37444313"/>
              </p:ext>
            </p:extLst>
          </p:nvPr>
        </p:nvGraphicFramePr>
        <p:xfrm>
          <a:off x="1691680" y="1484784"/>
          <a:ext cx="6264696" cy="51863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802773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C8B702FE-73D3-47D2-6A36-EAFBF8E24283}"/>
              </a:ext>
            </a:extLst>
          </p:cNvPr>
          <p:cNvSpPr/>
          <p:nvPr/>
        </p:nvSpPr>
        <p:spPr>
          <a:xfrm>
            <a:off x="1907704" y="404664"/>
            <a:ext cx="7439857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Особенности и  структура </a:t>
            </a:r>
          </a:p>
          <a:p>
            <a:pPr algn="ctr"/>
            <a:r>
              <a:rPr lang="ru-RU" sz="4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диагностики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E7265EFD-2B16-52A9-E2EF-C51CE15F9DF7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 l="1175" t="3041" r="22438" b="27067"/>
          <a:stretch>
            <a:fillRect/>
          </a:stretch>
        </p:blipFill>
        <p:spPr>
          <a:xfrm>
            <a:off x="1691680" y="1774781"/>
            <a:ext cx="6090302" cy="401834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A4A19C06-FD6F-921E-691A-5134DC801FF5}"/>
              </a:ext>
            </a:extLst>
          </p:cNvPr>
          <p:cNvSpPr txBox="1"/>
          <p:nvPr/>
        </p:nvSpPr>
        <p:spPr>
          <a:xfrm>
            <a:off x="1043608" y="5839802"/>
            <a:ext cx="799288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Задания ориентированы  на особенности функционирования определенных областей мозга, взаимодействия, работы анализаторных систем. Каждый диагностический блок ориентирован на определенную область мозга </a:t>
            </a:r>
            <a:endParaRPr lang="ru-RU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>
            <a:extLst>
              <a:ext uri="{FF2B5EF4-FFF2-40B4-BE49-F238E27FC236}">
                <a16:creationId xmlns:a16="http://schemas.microsoft.com/office/drawing/2014/main" xmlns="" id="{626F1FCA-1785-C099-5A6B-01919EC297A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37762088"/>
              </p:ext>
            </p:extLst>
          </p:nvPr>
        </p:nvGraphicFramePr>
        <p:xfrm>
          <a:off x="1763688" y="620688"/>
          <a:ext cx="7200800" cy="59766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7D18D08B-290E-7CD1-4885-494E3B9A10E5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rcRect b="37831"/>
          <a:stretch>
            <a:fillRect/>
          </a:stretch>
        </p:blipFill>
        <p:spPr>
          <a:xfrm>
            <a:off x="450026" y="403338"/>
            <a:ext cx="1313662" cy="970055"/>
          </a:xfrm>
          <a:prstGeom prst="rect">
            <a:avLst/>
          </a:prstGeom>
        </p:spPr>
      </p:pic>
      <p:pic>
        <p:nvPicPr>
          <p:cNvPr id="2050" name="Picture 2" descr="Picture background">
            <a:extLst>
              <a:ext uri="{FF2B5EF4-FFF2-40B4-BE49-F238E27FC236}">
                <a16:creationId xmlns:a16="http://schemas.microsoft.com/office/drawing/2014/main" xmlns="" id="{0345C63F-5CEC-F7B8-FBDC-5B05E864B7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456749"/>
            <a:ext cx="1069317" cy="100471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>
              <a:rot lat="0" lon="10800000" rev="0"/>
            </a:camera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Picture background">
            <a:extLst>
              <a:ext uri="{FF2B5EF4-FFF2-40B4-BE49-F238E27FC236}">
                <a16:creationId xmlns:a16="http://schemas.microsoft.com/office/drawing/2014/main" xmlns="" id="{03EB7612-856E-63D3-0218-CFD78B81D1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203" y="2574845"/>
            <a:ext cx="1391079" cy="80123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Picture background">
            <a:extLst>
              <a:ext uri="{FF2B5EF4-FFF2-40B4-BE49-F238E27FC236}">
                <a16:creationId xmlns:a16="http://schemas.microsoft.com/office/drawing/2014/main" xmlns="" id="{D51333EE-51A6-9475-204C-E9C39B98A5F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087" t="14897" r="2751" b="12057"/>
          <a:stretch>
            <a:fillRect/>
          </a:stretch>
        </p:blipFill>
        <p:spPr bwMode="auto">
          <a:xfrm>
            <a:off x="571397" y="3457236"/>
            <a:ext cx="1017074" cy="88345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Picture background">
            <a:extLst>
              <a:ext uri="{FF2B5EF4-FFF2-40B4-BE49-F238E27FC236}">
                <a16:creationId xmlns:a16="http://schemas.microsoft.com/office/drawing/2014/main" xmlns="" id="{0E2CFFDD-2555-D29F-0073-393224F39C6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63" t="38800" r="38975" b="13600"/>
          <a:stretch>
            <a:fillRect/>
          </a:stretch>
        </p:blipFill>
        <p:spPr bwMode="auto">
          <a:xfrm>
            <a:off x="648143" y="4456440"/>
            <a:ext cx="917428" cy="88345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Picture background">
            <a:extLst>
              <a:ext uri="{FF2B5EF4-FFF2-40B4-BE49-F238E27FC236}">
                <a16:creationId xmlns:a16="http://schemas.microsoft.com/office/drawing/2014/main" xmlns="" id="{8366A662-32F6-50D5-A7B8-81250DF83F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355" y="5589240"/>
            <a:ext cx="963216" cy="74732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24648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хема 4">
            <a:extLst>
              <a:ext uri="{FF2B5EF4-FFF2-40B4-BE49-F238E27FC236}">
                <a16:creationId xmlns:a16="http://schemas.microsoft.com/office/drawing/2014/main" xmlns="" id="{8450F0EB-9BCE-8E50-1EFD-FC7B694634A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22796388"/>
              </p:ext>
            </p:extLst>
          </p:nvPr>
        </p:nvGraphicFramePr>
        <p:xfrm>
          <a:off x="-396552" y="1685032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BAABD3D0-B1ED-AF70-1A45-AF0DC0C88E25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rcRect l="19259" t="30221" r="18517" b="6486"/>
          <a:stretch>
            <a:fillRect/>
          </a:stretch>
        </p:blipFill>
        <p:spPr>
          <a:xfrm>
            <a:off x="5004048" y="1997174"/>
            <a:ext cx="3995936" cy="316835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1059844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A9D8638A-07D1-774B-8A89-D99BE3067E24}"/>
              </a:ext>
            </a:extLst>
          </p:cNvPr>
          <p:cNvSpPr/>
          <p:nvPr/>
        </p:nvSpPr>
        <p:spPr>
          <a:xfrm>
            <a:off x="1259632" y="2348880"/>
            <a:ext cx="6408712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Процедура </a:t>
            </a:r>
          </a:p>
          <a:p>
            <a:pPr algn="ctr"/>
            <a:r>
              <a:rPr lang="ru-RU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диагностики</a:t>
            </a:r>
          </a:p>
        </p:txBody>
      </p:sp>
    </p:spTree>
    <p:extLst>
      <p:ext uri="{BB962C8B-B14F-4D97-AF65-F5344CB8AC3E}">
        <p14:creationId xmlns:p14="http://schemas.microsoft.com/office/powerpoint/2010/main" val="9069655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31521" y="1988840"/>
            <a:ext cx="7308304" cy="323590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B1DD7603-2630-2838-FAB9-74B0540D8AE8}"/>
              </a:ext>
            </a:extLst>
          </p:cNvPr>
          <p:cNvSpPr txBox="1"/>
          <p:nvPr/>
        </p:nvSpPr>
        <p:spPr>
          <a:xfrm>
            <a:off x="1619672" y="5373216"/>
            <a:ext cx="48245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Адаптация с учетом нозологии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5D61A877-9E93-4090-422A-DF0944B052CD}"/>
              </a:ext>
            </a:extLst>
          </p:cNvPr>
          <p:cNvSpPr/>
          <p:nvPr/>
        </p:nvSpPr>
        <p:spPr>
          <a:xfrm>
            <a:off x="974943" y="7009"/>
            <a:ext cx="7085594" cy="193899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Общая осведомленность </a:t>
            </a:r>
          </a:p>
          <a:p>
            <a:pPr algn="ctr"/>
            <a:r>
              <a:rPr lang="ru-RU" sz="4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(знания и представления </a:t>
            </a:r>
          </a:p>
          <a:p>
            <a:pPr algn="ctr"/>
            <a:r>
              <a:rPr lang="ru-RU" sz="4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об окружающем) </a:t>
            </a:r>
          </a:p>
        </p:txBody>
      </p:sp>
    </p:spTree>
    <p:extLst>
      <p:ext uri="{BB962C8B-B14F-4D97-AF65-F5344CB8AC3E}">
        <p14:creationId xmlns:p14="http://schemas.microsoft.com/office/powerpoint/2010/main" val="410810233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B819FF22-323D-FACC-C217-6008D5AD9504}"/>
              </a:ext>
            </a:extLst>
          </p:cNvPr>
          <p:cNvSpPr/>
          <p:nvPr/>
        </p:nvSpPr>
        <p:spPr>
          <a:xfrm>
            <a:off x="1259632" y="1844824"/>
            <a:ext cx="6420347" cy="193899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I </a:t>
            </a:r>
            <a:r>
              <a:rPr lang="ru-RU" sz="4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блок </a:t>
            </a:r>
          </a:p>
          <a:p>
            <a:pPr algn="ctr"/>
            <a:r>
              <a:rPr lang="ru-RU" sz="4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Зрительное восприятие</a:t>
            </a:r>
          </a:p>
          <a:p>
            <a:pPr algn="ctr"/>
            <a:r>
              <a:rPr lang="ru-RU" sz="4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(зрительный гнозис)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22E67A78-8BDF-18D8-660F-4DA7031FFA7F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 b="37831"/>
          <a:stretch>
            <a:fillRect/>
          </a:stretch>
        </p:blipFill>
        <p:spPr>
          <a:xfrm>
            <a:off x="2771800" y="3793260"/>
            <a:ext cx="3602312" cy="2660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00477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35148" y="970204"/>
            <a:ext cx="4396481" cy="181241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11960" y="2940386"/>
            <a:ext cx="4419670" cy="139249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/>
          <a:srcRect r="17923"/>
          <a:stretch>
            <a:fillRect/>
          </a:stretch>
        </p:blipFill>
        <p:spPr>
          <a:xfrm>
            <a:off x="152330" y="970204"/>
            <a:ext cx="3699590" cy="3362681"/>
          </a:xfrm>
          <a:prstGeom prst="rect">
            <a:avLst/>
          </a:prstGeom>
        </p:spPr>
      </p:pic>
      <p:sp>
        <p:nvSpPr>
          <p:cNvPr id="7" name="Заголовок 6">
            <a:extLst>
              <a:ext uri="{FF2B5EF4-FFF2-40B4-BE49-F238E27FC236}">
                <a16:creationId xmlns:a16="http://schemas.microsoft.com/office/drawing/2014/main" xmlns="" id="{550AA388-99CD-8FCD-A7A5-B0E068CBC7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04" y="124852"/>
            <a:ext cx="6827912" cy="702568"/>
          </a:xfrm>
        </p:spPr>
        <p:txBody>
          <a:bodyPr>
            <a:normAutofit/>
          </a:bodyPr>
          <a:lstStyle/>
          <a:p>
            <a:r>
              <a:rPr lang="ru-RU" dirty="0"/>
              <a:t>Начало года. 1 класс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736E026B-6215-EAA3-A439-BE1D5656CC3A}"/>
              </a:ext>
            </a:extLst>
          </p:cNvPr>
          <p:cNvSpPr txBox="1"/>
          <p:nvPr/>
        </p:nvSpPr>
        <p:spPr>
          <a:xfrm>
            <a:off x="0" y="4410468"/>
            <a:ext cx="903649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Упрощаем задание до, того момента пока ребенок не справится. </a:t>
            </a:r>
          </a:p>
          <a:p>
            <a:endParaRPr lang="ru-RU" sz="1600" dirty="0"/>
          </a:p>
          <a:p>
            <a:r>
              <a:rPr lang="ru-RU" sz="1600" dirty="0"/>
              <a:t>Пример:  ребенок с легкой умственной отсталостью 1 класс читает, понимает прочитанное, отвечает на вопросы, но при предъявлении картинного материала к этому рассказу не выделяет заданных объектов. (выбор из двух меньше объектов, легче найти)</a:t>
            </a:r>
          </a:p>
        </p:txBody>
      </p:sp>
    </p:spTree>
    <p:extLst>
      <p:ext uri="{BB962C8B-B14F-4D97-AF65-F5344CB8AC3E}">
        <p14:creationId xmlns:p14="http://schemas.microsoft.com/office/powerpoint/2010/main" val="327916332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35696" y="188640"/>
            <a:ext cx="4355976" cy="197859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91680" y="2564904"/>
            <a:ext cx="4355976" cy="282021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861470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C8A74291-EE40-E117-AC90-E4CD5DE3A1B8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3358" y="1124744"/>
            <a:ext cx="3168351" cy="3628104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75EF4834-AF3F-FE5E-3529-702E65790435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3358" y="4884058"/>
            <a:ext cx="3168352" cy="169839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8057C888-B149-A197-9D98-F8ACA599E384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076056" y="1124744"/>
            <a:ext cx="3762900" cy="2730136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FBE2AA17-C738-CED5-ECD3-8CFD1CE8972F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076056" y="4186675"/>
            <a:ext cx="3762899" cy="2376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506194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110" y="2413279"/>
            <a:ext cx="3653506" cy="265365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16016" y="2420887"/>
            <a:ext cx="3888432" cy="265365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Заголовок 6">
            <a:extLst>
              <a:ext uri="{FF2B5EF4-FFF2-40B4-BE49-F238E27FC236}">
                <a16:creationId xmlns:a16="http://schemas.microsoft.com/office/drawing/2014/main" xmlns="" id="{550AA388-99CD-8FCD-A7A5-B0E068CBC7CB}"/>
              </a:ext>
            </a:extLst>
          </p:cNvPr>
          <p:cNvSpPr txBox="1">
            <a:spLocks/>
          </p:cNvSpPr>
          <p:nvPr/>
        </p:nvSpPr>
        <p:spPr>
          <a:xfrm>
            <a:off x="311110" y="908720"/>
            <a:ext cx="7620000" cy="990600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Конец года. 1 класс</a:t>
            </a:r>
          </a:p>
        </p:txBody>
      </p:sp>
    </p:spTree>
    <p:extLst>
      <p:ext uri="{BB962C8B-B14F-4D97-AF65-F5344CB8AC3E}">
        <p14:creationId xmlns:p14="http://schemas.microsoft.com/office/powerpoint/2010/main" val="352585267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Рисунок 12" descr="Pecs-zadaniy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200" t="49545" r="174" b="25032"/>
          <a:stretch>
            <a:fillRect/>
          </a:stretch>
        </p:blipFill>
        <p:spPr bwMode="auto">
          <a:xfrm>
            <a:off x="2339752" y="1124744"/>
            <a:ext cx="847725" cy="866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" name="Рисунок 2" descr="https://ds04.infourok.ru/uploads/ex/0895/0008326c-e22d25e2/20/hello_html_m6c94325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6862" y="2113831"/>
            <a:ext cx="6010275" cy="423862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5436096" y="404664"/>
            <a:ext cx="2592288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Найди, покажи                                                              </a:t>
            </a: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1619672" y="5895256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727742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79512" y="896526"/>
            <a:ext cx="9071992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Трудности зрительного </a:t>
            </a:r>
            <a:r>
              <a:rPr lang="ru-RU" sz="1600" b="1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гнозиса</a:t>
            </a:r>
            <a:r>
              <a:rPr lang="ru-RU" sz="1600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(зрительные агнозии)</a:t>
            </a:r>
            <a:r>
              <a:rPr lang="ru-RU" sz="1600" dirty="0">
                <a:solidFill>
                  <a:schemeClr val="tx2">
                    <a:lumMod val="10000"/>
                  </a:schemeClr>
                </a:solidFill>
              </a:rPr>
              <a:t>) </a:t>
            </a:r>
            <a:r>
              <a:rPr lang="ru-RU" sz="1600" dirty="0"/>
              <a:t>— </a:t>
            </a:r>
            <a:r>
              <a:rPr lang="ru-RU" sz="1600" dirty="0">
                <a:latin typeface="+mj-lt"/>
              </a:rPr>
              <a:t>это нарушения зрительного восприятия, при которых теряется возможность узнавать и определять информацию, поступающую через зрительный анализатор. Это происходит не из-за проблем со зрением как таковым, а из-за нарушений в обработке визуальной информации в мозге. </a:t>
            </a:r>
          </a:p>
          <a:p>
            <a:endParaRPr lang="ru-RU" dirty="0">
              <a:latin typeface="+mj-lt"/>
            </a:endParaRPr>
          </a:p>
          <a:p>
            <a:endParaRPr lang="ru-RU" sz="1600" dirty="0">
              <a:latin typeface="+mj-lt"/>
            </a:endParaRPr>
          </a:p>
        </p:txBody>
      </p:sp>
      <p:graphicFrame>
        <p:nvGraphicFramePr>
          <p:cNvPr id="2" name="Схема 1">
            <a:extLst>
              <a:ext uri="{FF2B5EF4-FFF2-40B4-BE49-F238E27FC236}">
                <a16:creationId xmlns:a16="http://schemas.microsoft.com/office/drawing/2014/main" xmlns="" id="{FED64D65-BCE2-34EB-F3EA-781AA0DAE6A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82701608"/>
              </p:ext>
            </p:extLst>
          </p:nvPr>
        </p:nvGraphicFramePr>
        <p:xfrm>
          <a:off x="89756" y="2465513"/>
          <a:ext cx="8964488" cy="43478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15D43F16-A137-C261-CBAE-7DE2C526AB23}"/>
              </a:ext>
            </a:extLst>
          </p:cNvPr>
          <p:cNvSpPr txBox="1"/>
          <p:nvPr/>
        </p:nvSpPr>
        <p:spPr>
          <a:xfrm>
            <a:off x="1043608" y="2020198"/>
            <a:ext cx="71265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800" b="1" u="sng" dirty="0">
                <a:solidFill>
                  <a:srgbClr val="FF0000"/>
                </a:solidFill>
                <a:latin typeface="+mj-lt"/>
              </a:rPr>
              <a:t> Виды нарушений зрительного гнозиса:</a:t>
            </a:r>
          </a:p>
        </p:txBody>
      </p:sp>
    </p:spTree>
    <p:extLst>
      <p:ext uri="{BB962C8B-B14F-4D97-AF65-F5344CB8AC3E}">
        <p14:creationId xmlns:p14="http://schemas.microsoft.com/office/powerpoint/2010/main" val="404981767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9890F9B0-A027-865B-F46F-A410B59CDCA6}"/>
              </a:ext>
            </a:extLst>
          </p:cNvPr>
          <p:cNvSpPr/>
          <p:nvPr/>
        </p:nvSpPr>
        <p:spPr>
          <a:xfrm>
            <a:off x="395536" y="1052736"/>
            <a:ext cx="8117928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II </a:t>
            </a:r>
            <a:r>
              <a:rPr lang="ru-RU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блок</a:t>
            </a:r>
          </a:p>
          <a:p>
            <a:pPr algn="ctr"/>
            <a:r>
              <a:rPr lang="ru-RU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Слуховое восприятие </a:t>
            </a:r>
            <a:br>
              <a:rPr lang="ru-RU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</a:br>
            <a:r>
              <a:rPr lang="ru-RU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(слуховой  гнозис)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A0439818-8373-75CC-82D3-5D5DD4324343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 b="37835"/>
          <a:stretch>
            <a:fillRect/>
          </a:stretch>
        </p:blipFill>
        <p:spPr>
          <a:xfrm>
            <a:off x="2555776" y="3868012"/>
            <a:ext cx="3715295" cy="2664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625526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339752" y="1196752"/>
            <a:ext cx="3924300" cy="12573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331640" y="2852936"/>
            <a:ext cx="6076950" cy="230505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Заголовок 6">
            <a:extLst>
              <a:ext uri="{FF2B5EF4-FFF2-40B4-BE49-F238E27FC236}">
                <a16:creationId xmlns:a16="http://schemas.microsoft.com/office/drawing/2014/main" xmlns="" id="{1B16803E-85B5-87A8-9E62-38802F0959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04" y="124852"/>
            <a:ext cx="6827912" cy="702568"/>
          </a:xfrm>
        </p:spPr>
        <p:txBody>
          <a:bodyPr>
            <a:normAutofit/>
          </a:bodyPr>
          <a:lstStyle/>
          <a:p>
            <a:r>
              <a:rPr lang="ru-RU" dirty="0"/>
              <a:t>Начало года. 1 класс</a:t>
            </a:r>
          </a:p>
        </p:txBody>
      </p:sp>
    </p:spTree>
    <p:extLst>
      <p:ext uri="{BB962C8B-B14F-4D97-AF65-F5344CB8AC3E}">
        <p14:creationId xmlns:p14="http://schemas.microsoft.com/office/powerpoint/2010/main" val="218191022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F33B23D3-B5CE-80D9-6783-327775A8EAF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 l="49212" t="5240" b="14966"/>
          <a:stretch>
            <a:fillRect/>
          </a:stretch>
        </p:blipFill>
        <p:spPr>
          <a:xfrm>
            <a:off x="395536" y="1412776"/>
            <a:ext cx="3406591" cy="367240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151E66CA-0531-E34B-4E97-489A69704CC6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355976" y="2069302"/>
            <a:ext cx="4188315" cy="235935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2CFECF77-F7ED-839D-1774-D85D5BB2C2A0}"/>
              </a:ext>
            </a:extLst>
          </p:cNvPr>
          <p:cNvSpPr txBox="1"/>
          <p:nvPr/>
        </p:nvSpPr>
        <p:spPr>
          <a:xfrm>
            <a:off x="395536" y="5373216"/>
            <a:ext cx="2880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С  визуальной опорой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96E3470C-D933-62C5-2C5F-4910306FF05C}"/>
              </a:ext>
            </a:extLst>
          </p:cNvPr>
          <p:cNvSpPr txBox="1"/>
          <p:nvPr/>
        </p:nvSpPr>
        <p:spPr>
          <a:xfrm>
            <a:off x="4355976" y="5301208"/>
            <a:ext cx="26642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С опорой на движение</a:t>
            </a:r>
          </a:p>
        </p:txBody>
      </p:sp>
    </p:spTree>
    <p:extLst>
      <p:ext uri="{BB962C8B-B14F-4D97-AF65-F5344CB8AC3E}">
        <p14:creationId xmlns:p14="http://schemas.microsoft.com/office/powerpoint/2010/main" val="165118703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A8D60686-D186-0003-3B6B-F5CA03E72348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 t="39500" b="10100"/>
          <a:stretch>
            <a:fillRect/>
          </a:stretch>
        </p:blipFill>
        <p:spPr>
          <a:xfrm>
            <a:off x="290519" y="1313464"/>
            <a:ext cx="4153396" cy="287626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C6E61A05-C6F1-D23D-2342-E8B150DEC3AF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87292" y="1362681"/>
            <a:ext cx="3708249" cy="277783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9B87BF0D-DE6E-6505-8177-2103CD197377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076056" y="2276872"/>
            <a:ext cx="1408298" cy="141439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5D651A3A-1FF9-A4B7-3777-27F03BD8F1C6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067198" y="2350031"/>
            <a:ext cx="1786283" cy="134123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2CBEEE93-39E6-4E93-B9AD-C29CB03B4BAA}"/>
              </a:ext>
            </a:extLst>
          </p:cNvPr>
          <p:cNvSpPr txBox="1"/>
          <p:nvPr/>
        </p:nvSpPr>
        <p:spPr>
          <a:xfrm>
            <a:off x="5148064" y="4005064"/>
            <a:ext cx="3456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Выбор из двух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3EFAC4F8-B360-A4AB-7448-55929046F3BF}"/>
              </a:ext>
            </a:extLst>
          </p:cNvPr>
          <p:cNvSpPr txBox="1"/>
          <p:nvPr/>
        </p:nvSpPr>
        <p:spPr>
          <a:xfrm>
            <a:off x="290519" y="4509120"/>
            <a:ext cx="31293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Узнавание неречевых звуков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90519" y="5471438"/>
            <a:ext cx="868813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При исследовании слухового </a:t>
            </a:r>
            <a:r>
              <a:rPr lang="ru-RU" dirty="0" err="1"/>
              <a:t>гнозиса</a:t>
            </a:r>
            <a:r>
              <a:rPr lang="ru-RU" dirty="0"/>
              <a:t> можно обратиться к восприятию различных бытовых и природных шумов. Восприятие ритмов: «Сколько раз я стучу?» Воспроизведение ритмов; «Постучи как я».</a:t>
            </a:r>
          </a:p>
        </p:txBody>
      </p:sp>
    </p:spTree>
    <p:extLst>
      <p:ext uri="{BB962C8B-B14F-4D97-AF65-F5344CB8AC3E}">
        <p14:creationId xmlns:p14="http://schemas.microsoft.com/office/powerpoint/2010/main" val="165297611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616320"/>
            <a:ext cx="91440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>
                <a:latin typeface="+mj-lt"/>
              </a:rPr>
              <a:t>Трудности слухового гнозиса</a:t>
            </a:r>
            <a:r>
              <a:rPr lang="ru-RU" sz="2000" dirty="0">
                <a:latin typeface="+mj-lt"/>
              </a:rPr>
              <a:t> (слуховой агнозии) — это нарушения слухового восприятия, неспособность распознавать звуки речи и их дифференцировать при сохранной функции слухового анализатора. </a:t>
            </a:r>
          </a:p>
          <a:p>
            <a:pPr algn="just"/>
            <a:r>
              <a:rPr lang="ru-RU" sz="2000" dirty="0">
                <a:latin typeface="+mj-lt"/>
              </a:rPr>
              <a:t> </a:t>
            </a:r>
            <a:endParaRPr lang="ru-RU" dirty="0"/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xmlns="" id="{6A8F1559-BB67-DB5B-9231-11F59D1551B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27281083"/>
              </p:ext>
            </p:extLst>
          </p:nvPr>
        </p:nvGraphicFramePr>
        <p:xfrm>
          <a:off x="1475656" y="2564904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3EE335B2-E792-3EF6-8B51-AFCF0CE80A3F}"/>
              </a:ext>
            </a:extLst>
          </p:cNvPr>
          <p:cNvSpPr txBox="1"/>
          <p:nvPr/>
        </p:nvSpPr>
        <p:spPr>
          <a:xfrm>
            <a:off x="1619672" y="2060848"/>
            <a:ext cx="79356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800" b="1" u="sng" dirty="0">
                <a:solidFill>
                  <a:srgbClr val="FF0000"/>
                </a:solidFill>
                <a:latin typeface="+mj-lt"/>
              </a:rPr>
              <a:t>Проявления нарушений слухового гнозиса:</a:t>
            </a:r>
          </a:p>
        </p:txBody>
      </p:sp>
    </p:spTree>
    <p:extLst>
      <p:ext uri="{BB962C8B-B14F-4D97-AF65-F5344CB8AC3E}">
        <p14:creationId xmlns:p14="http://schemas.microsoft.com/office/powerpoint/2010/main" val="32947053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2584034C-B2EB-82B7-46C2-75BFB439EC95}"/>
              </a:ext>
            </a:extLst>
          </p:cNvPr>
          <p:cNvSpPr/>
          <p:nvPr/>
        </p:nvSpPr>
        <p:spPr>
          <a:xfrm>
            <a:off x="99461" y="1988840"/>
            <a:ext cx="8945077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III </a:t>
            </a:r>
            <a:r>
              <a:rPr lang="ru-RU" sz="32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блок (теменная область, мозжечок)</a:t>
            </a:r>
          </a:p>
          <a:p>
            <a:pPr algn="ctr"/>
            <a:r>
              <a:rPr lang="ru-RU" sz="32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Диагностика состояния общей моторики</a:t>
            </a:r>
          </a:p>
        </p:txBody>
      </p:sp>
      <p:pic>
        <p:nvPicPr>
          <p:cNvPr id="4" name="Picture 4" descr="Picture background">
            <a:extLst>
              <a:ext uri="{FF2B5EF4-FFF2-40B4-BE49-F238E27FC236}">
                <a16:creationId xmlns:a16="http://schemas.microsoft.com/office/drawing/2014/main" xmlns="" id="{9DD10345-EA27-0368-809C-029DC6F669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3501008"/>
            <a:ext cx="5476514" cy="277499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223916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/>
          <a:srcRect b="7070"/>
          <a:stretch/>
        </p:blipFill>
        <p:spPr>
          <a:xfrm>
            <a:off x="323528" y="620688"/>
            <a:ext cx="3323828" cy="415907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034210" y="1700808"/>
            <a:ext cx="4476750" cy="25527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 cstate="print"/>
          <a:srcRect r="39673" b="17026"/>
          <a:stretch/>
        </p:blipFill>
        <p:spPr>
          <a:xfrm>
            <a:off x="4067944" y="548680"/>
            <a:ext cx="3613398" cy="64807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5003564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264021"/>
            <a:ext cx="4161451" cy="314096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/>
          <a:srcRect r="5666"/>
          <a:stretch>
            <a:fillRect/>
          </a:stretch>
        </p:blipFill>
        <p:spPr>
          <a:xfrm>
            <a:off x="4644009" y="273828"/>
            <a:ext cx="4328542" cy="313116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123728" y="3717032"/>
            <a:ext cx="5264646" cy="178906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9812649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85335" y="332656"/>
            <a:ext cx="6806858" cy="249102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27584" y="3429000"/>
            <a:ext cx="7122361" cy="239419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9952246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187905DA-FAC0-3B6A-A9B4-795877C7E0C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7544" y="1412776"/>
            <a:ext cx="4293096" cy="429309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B7000F54-D4DF-2913-5696-D9ADFE314F55}"/>
              </a:ext>
            </a:extLst>
          </p:cNvPr>
          <p:cNvSpPr txBox="1"/>
          <p:nvPr/>
        </p:nvSpPr>
        <p:spPr>
          <a:xfrm>
            <a:off x="6012160" y="2204864"/>
            <a:ext cx="27363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Упрощаем программу пока ребенок не выполнит.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5576453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16365085-9F81-5926-E0C4-218BBCC2A80F}"/>
              </a:ext>
            </a:extLst>
          </p:cNvPr>
          <p:cNvSpPr txBox="1"/>
          <p:nvPr/>
        </p:nvSpPr>
        <p:spPr>
          <a:xfrm>
            <a:off x="179512" y="188640"/>
            <a:ext cx="8784976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800" b="1" dirty="0"/>
              <a:t>Трудности двигательного праксиса</a:t>
            </a:r>
            <a:r>
              <a:rPr lang="ru-RU" sz="1800" dirty="0"/>
              <a:t> (нарушения зрительно-пространственного гнозиса, </a:t>
            </a:r>
            <a:r>
              <a:rPr lang="ru-RU" sz="1800" dirty="0" err="1"/>
              <a:t>сомато</a:t>
            </a:r>
            <a:r>
              <a:rPr lang="ru-RU" sz="1800" dirty="0"/>
              <a:t>-пространственного гнозиса) — это затруднения в узнавании предметов, воспроизведении поз по образцу, ориентации в пространстве. Такие трудности могут возникать у детей с особенностями развития, например, с нарушениями опорно-двигательного аппарата (ДЦП, врождёнными патологиями). 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E79A9BE8-F7E9-9329-E45F-74C3B5E5F6D7}"/>
              </a:ext>
            </a:extLst>
          </p:cNvPr>
          <p:cNvSpPr txBox="1"/>
          <p:nvPr/>
        </p:nvSpPr>
        <p:spPr>
          <a:xfrm>
            <a:off x="1043608" y="1956826"/>
            <a:ext cx="626469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800" b="1" u="sng" dirty="0">
                <a:solidFill>
                  <a:srgbClr val="FF0000"/>
                </a:solidFill>
              </a:rPr>
              <a:t>Проявления трудностей двигательного праксиса:</a:t>
            </a:r>
          </a:p>
        </p:txBody>
      </p:sp>
      <p:graphicFrame>
        <p:nvGraphicFramePr>
          <p:cNvPr id="8" name="Схема 7">
            <a:extLst>
              <a:ext uri="{FF2B5EF4-FFF2-40B4-BE49-F238E27FC236}">
                <a16:creationId xmlns:a16="http://schemas.microsoft.com/office/drawing/2014/main" xmlns="" id="{75B7EF58-6FC8-0E70-52D1-94354AC4DA8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7611829"/>
              </p:ext>
            </p:extLst>
          </p:nvPr>
        </p:nvGraphicFramePr>
        <p:xfrm>
          <a:off x="721577" y="2420888"/>
          <a:ext cx="6908758" cy="43924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0929463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03545D5F-218F-3246-6759-9FE774836648}"/>
              </a:ext>
            </a:extLst>
          </p:cNvPr>
          <p:cNvSpPr/>
          <p:nvPr/>
        </p:nvSpPr>
        <p:spPr>
          <a:xfrm>
            <a:off x="-53626" y="1628800"/>
            <a:ext cx="9251251" cy="193899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IV </a:t>
            </a:r>
            <a:r>
              <a:rPr lang="ru-RU" sz="4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блок (лобная </a:t>
            </a:r>
            <a:r>
              <a:rPr lang="ru-RU" sz="4000" b="1" cap="none" spc="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доля,центр</a:t>
            </a:r>
            <a:r>
              <a:rPr lang="ru-RU" sz="4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</a:t>
            </a:r>
            <a:r>
              <a:rPr lang="ru-RU" sz="4000" b="1" cap="none" spc="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Брока</a:t>
            </a:r>
            <a:r>
              <a:rPr lang="ru-RU" sz="4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)</a:t>
            </a:r>
          </a:p>
          <a:p>
            <a:pPr algn="ctr"/>
            <a:r>
              <a:rPr lang="ru-RU" sz="4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Диагностика мышления, логики,</a:t>
            </a:r>
          </a:p>
          <a:p>
            <a:pPr algn="ctr"/>
            <a:r>
              <a:rPr lang="ru-RU" sz="4000" b="1" cap="none" spc="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графомотоного</a:t>
            </a:r>
            <a:r>
              <a:rPr lang="ru-RU" sz="4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навыка) </a:t>
            </a:r>
          </a:p>
        </p:txBody>
      </p:sp>
      <p:pic>
        <p:nvPicPr>
          <p:cNvPr id="4" name="Picture 6" descr="Picture background">
            <a:extLst>
              <a:ext uri="{FF2B5EF4-FFF2-40B4-BE49-F238E27FC236}">
                <a16:creationId xmlns:a16="http://schemas.microsoft.com/office/drawing/2014/main" xmlns="" id="{F30203AF-A998-6FE4-10FD-D75852BF17E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087" t="14897" r="2751" b="12057"/>
          <a:stretch>
            <a:fillRect/>
          </a:stretch>
        </p:blipFill>
        <p:spPr bwMode="auto">
          <a:xfrm>
            <a:off x="2483768" y="3567792"/>
            <a:ext cx="3616047" cy="314096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968831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 cstate="print"/>
          <a:srcRect r="22767"/>
          <a:stretch/>
        </p:blipFill>
        <p:spPr>
          <a:xfrm>
            <a:off x="179512" y="836711"/>
            <a:ext cx="3613193" cy="251658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 cstate="print"/>
          <a:srcRect r="20000"/>
          <a:stretch/>
        </p:blipFill>
        <p:spPr>
          <a:xfrm>
            <a:off x="4193301" y="3575855"/>
            <a:ext cx="3650509" cy="258944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5" cstate="print"/>
          <a:srcRect t="10952" r="38402" b="11981"/>
          <a:stretch/>
        </p:blipFill>
        <p:spPr>
          <a:xfrm>
            <a:off x="4211960" y="847961"/>
            <a:ext cx="3613192" cy="249407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6" cstate="print"/>
          <a:srcRect l="3268" t="5606" r="7450" b="1700"/>
          <a:stretch/>
        </p:blipFill>
        <p:spPr>
          <a:xfrm>
            <a:off x="179511" y="3575854"/>
            <a:ext cx="3575671" cy="258945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4299342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7544" y="548680"/>
            <a:ext cx="3128393" cy="222322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print"/>
          <a:srcRect l="33074" t="16808" r="8652" b="6579"/>
          <a:stretch/>
        </p:blipFill>
        <p:spPr>
          <a:xfrm>
            <a:off x="3995936" y="1171644"/>
            <a:ext cx="4752528" cy="393864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32111" y="3140968"/>
            <a:ext cx="3063826" cy="298879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2355541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16365085-9F81-5926-E0C4-218BBCC2A80F}"/>
              </a:ext>
            </a:extLst>
          </p:cNvPr>
          <p:cNvSpPr txBox="1"/>
          <p:nvPr/>
        </p:nvSpPr>
        <p:spPr>
          <a:xfrm>
            <a:off x="1619672" y="1268760"/>
            <a:ext cx="62266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800" b="1" dirty="0">
                <a:solidFill>
                  <a:srgbClr val="FF0000"/>
                </a:solidFill>
              </a:rPr>
              <a:t>Несформированность  мыслительных процессов </a:t>
            </a:r>
            <a:endParaRPr lang="ru-RU" sz="1800" dirty="0">
              <a:solidFill>
                <a:srgbClr val="FF0000"/>
              </a:solidFill>
            </a:endParaRP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xmlns="" id="{75B7EF58-6FC8-0E70-52D1-94354AC4DA8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9408301"/>
              </p:ext>
            </p:extLst>
          </p:nvPr>
        </p:nvGraphicFramePr>
        <p:xfrm>
          <a:off x="1370635" y="1988840"/>
          <a:ext cx="6226687" cy="35283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562782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AAC77C58-791F-4B90-9182-070AF66130E3}"/>
              </a:ext>
            </a:extLst>
          </p:cNvPr>
          <p:cNvSpPr/>
          <p:nvPr/>
        </p:nvSpPr>
        <p:spPr>
          <a:xfrm>
            <a:off x="323528" y="692696"/>
            <a:ext cx="8201283" cy="255454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V </a:t>
            </a:r>
            <a:r>
              <a:rPr lang="ru-RU" sz="4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блок (межзонального</a:t>
            </a:r>
          </a:p>
          <a:p>
            <a:pPr algn="ctr"/>
            <a:r>
              <a:rPr lang="ru-RU" sz="4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взаимодействия</a:t>
            </a:r>
          </a:p>
          <a:p>
            <a:pPr algn="ctr"/>
            <a:r>
              <a:rPr lang="ru-RU" sz="4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левого и правого полушария) </a:t>
            </a:r>
          </a:p>
          <a:p>
            <a:pPr algn="ctr"/>
            <a:r>
              <a:rPr lang="ru-RU" sz="4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Все 4 блока</a:t>
            </a:r>
          </a:p>
        </p:txBody>
      </p:sp>
      <p:pic>
        <p:nvPicPr>
          <p:cNvPr id="3" name="Picture 8" descr="Picture background">
            <a:extLst>
              <a:ext uri="{FF2B5EF4-FFF2-40B4-BE49-F238E27FC236}">
                <a16:creationId xmlns:a16="http://schemas.microsoft.com/office/drawing/2014/main" xmlns="" id="{5DECE1A6-0B3C-66BA-7A5E-BA695603DAC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63" t="38800" r="38975" b="13600"/>
          <a:stretch>
            <a:fillRect/>
          </a:stretch>
        </p:blipFill>
        <p:spPr bwMode="auto">
          <a:xfrm rot="231819">
            <a:off x="2915816" y="3429000"/>
            <a:ext cx="2933652" cy="282500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631366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90794" y="1412776"/>
            <a:ext cx="5092566" cy="116205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/>
          <a:srcRect l="50" t="3599" r="1"/>
          <a:stretch>
            <a:fillRect/>
          </a:stretch>
        </p:blipFill>
        <p:spPr>
          <a:xfrm>
            <a:off x="252385" y="2996952"/>
            <a:ext cx="5092566" cy="193591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652120" y="1739239"/>
            <a:ext cx="3312368" cy="242844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F7117F90-022C-9DA9-F4AA-625C2652D93C}"/>
              </a:ext>
            </a:extLst>
          </p:cNvPr>
          <p:cNvSpPr txBox="1"/>
          <p:nvPr/>
        </p:nvSpPr>
        <p:spPr>
          <a:xfrm>
            <a:off x="683568" y="404664"/>
            <a:ext cx="78488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Разбивка инструкции на более мелкие шаги (с визуальным подкреплением, альтернативной коммуникацией)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0585" y="5333574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Восприятие инструкции, понимание инструкции и следование заданной инструкции.  </a:t>
            </a:r>
          </a:p>
        </p:txBody>
      </p:sp>
    </p:spTree>
    <p:extLst>
      <p:ext uri="{BB962C8B-B14F-4D97-AF65-F5344CB8AC3E}">
        <p14:creationId xmlns:p14="http://schemas.microsoft.com/office/powerpoint/2010/main" val="178678736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E3B5BA54-560A-CD42-1C37-D4D9965FB0D4}"/>
              </a:ext>
            </a:extLst>
          </p:cNvPr>
          <p:cNvSpPr/>
          <p:nvPr/>
        </p:nvSpPr>
        <p:spPr>
          <a:xfrm>
            <a:off x="224496" y="836712"/>
            <a:ext cx="8695008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VI </a:t>
            </a:r>
            <a:r>
              <a:rPr lang="ru-RU" sz="36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блок (общей функциональности)</a:t>
            </a:r>
            <a:br>
              <a:rPr lang="ru-RU" sz="36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</a:br>
            <a:r>
              <a:rPr lang="ru-RU" sz="36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Диагностика учебных навыков</a:t>
            </a:r>
          </a:p>
        </p:txBody>
      </p:sp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xmlns="" id="{9A8D3B27-4F9C-CB2C-3362-2A9008955F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2145342"/>
            <a:ext cx="4995664" cy="387594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95140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2987378"/>
            <a:ext cx="3668996" cy="290626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07704" y="260648"/>
            <a:ext cx="5205739" cy="222885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283968" y="2996952"/>
            <a:ext cx="4499992" cy="199540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624952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3C867AF-AD70-F189-5EAC-D7F83716F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Пример  адаптированной контрольной работы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xmlns="" id="{599B5D19-0090-D4FB-4F94-C94D590EC7B4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14208" y="2622550"/>
            <a:ext cx="3911600" cy="32131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Объект 5">
            <a:extLst>
              <a:ext uri="{FF2B5EF4-FFF2-40B4-BE49-F238E27FC236}">
                <a16:creationId xmlns:a16="http://schemas.microsoft.com/office/drawing/2014/main" xmlns="" id="{C9721639-E711-E16E-8687-3E3FB886375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788024" y="2668392"/>
            <a:ext cx="3908425" cy="312141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1864207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600609F8-2436-B371-C01B-5F9038495B6D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476672"/>
            <a:ext cx="4551670" cy="3452736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7D840018-3265-1489-3CAD-D388A8FD8FB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64088" y="1484784"/>
            <a:ext cx="3150962" cy="2220477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2EA3CD66-02F4-253E-5444-E492E2D4CA50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79512" y="4149080"/>
            <a:ext cx="4551670" cy="2503046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F62572E8-66D0-F597-A5CC-8B444C2AF835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860032" y="4149080"/>
            <a:ext cx="4104456" cy="250304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38D877B4-DAAF-7216-F2DC-E34EE7EE5156}"/>
              </a:ext>
            </a:extLst>
          </p:cNvPr>
          <p:cNvSpPr txBox="1"/>
          <p:nvPr/>
        </p:nvSpPr>
        <p:spPr>
          <a:xfrm>
            <a:off x="5004048" y="260648"/>
            <a:ext cx="3600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Пример адаптации материала для детей с РАС</a:t>
            </a:r>
          </a:p>
        </p:txBody>
      </p:sp>
    </p:spTree>
    <p:extLst>
      <p:ext uri="{BB962C8B-B14F-4D97-AF65-F5344CB8AC3E}">
        <p14:creationId xmlns:p14="http://schemas.microsoft.com/office/powerpoint/2010/main" val="404435090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16365085-9F81-5926-E0C4-218BBCC2A80F}"/>
              </a:ext>
            </a:extLst>
          </p:cNvPr>
          <p:cNvSpPr txBox="1"/>
          <p:nvPr/>
        </p:nvSpPr>
        <p:spPr>
          <a:xfrm>
            <a:off x="179512" y="188640"/>
            <a:ext cx="878497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800" b="1" dirty="0"/>
              <a:t>Трудности </a:t>
            </a:r>
            <a:r>
              <a:rPr lang="ru-RU" b="1" dirty="0"/>
              <a:t>формирования учебных навыков- нарушение формирования навыков чтения, письма, счета связанные с трудностями обработки когнитивной информации</a:t>
            </a:r>
            <a:r>
              <a:rPr lang="ru-RU" sz="1800" dirty="0"/>
              <a:t>. 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E79A9BE8-F7E9-9329-E45F-74C3B5E5F6D7}"/>
              </a:ext>
            </a:extLst>
          </p:cNvPr>
          <p:cNvSpPr txBox="1"/>
          <p:nvPr/>
        </p:nvSpPr>
        <p:spPr>
          <a:xfrm>
            <a:off x="1439652" y="1397097"/>
            <a:ext cx="626469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b="1" u="sng" dirty="0">
                <a:solidFill>
                  <a:srgbClr val="FF0000"/>
                </a:solidFill>
              </a:rPr>
              <a:t>Виды нарушения учебных навыков</a:t>
            </a:r>
            <a:r>
              <a:rPr lang="ru-RU" sz="1800" b="1" u="sng" dirty="0">
                <a:solidFill>
                  <a:srgbClr val="FF0000"/>
                </a:solidFill>
              </a:rPr>
              <a:t>:</a:t>
            </a:r>
          </a:p>
        </p:txBody>
      </p:sp>
      <p:graphicFrame>
        <p:nvGraphicFramePr>
          <p:cNvPr id="6" name="Схема 5">
            <a:extLst>
              <a:ext uri="{FF2B5EF4-FFF2-40B4-BE49-F238E27FC236}">
                <a16:creationId xmlns:a16="http://schemas.microsoft.com/office/drawing/2014/main" xmlns="" id="{75B7EF58-6FC8-0E70-52D1-94354AC4DA8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11215711"/>
              </p:ext>
            </p:extLst>
          </p:nvPr>
        </p:nvGraphicFramePr>
        <p:xfrm>
          <a:off x="611560" y="2056790"/>
          <a:ext cx="6908758" cy="43924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1566396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B4B04B27-0A41-EF25-7542-C121B30DADF5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02399" y="1916832"/>
            <a:ext cx="7339202" cy="43339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21036D23-80D0-156D-FD33-C4F0FD8C70EB}"/>
              </a:ext>
            </a:extLst>
          </p:cNvPr>
          <p:cNvSpPr/>
          <p:nvPr/>
        </p:nvSpPr>
        <p:spPr>
          <a:xfrm>
            <a:off x="323528" y="1052736"/>
            <a:ext cx="8695009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Результаты вносятся в протокол</a:t>
            </a:r>
          </a:p>
        </p:txBody>
      </p:sp>
    </p:spTree>
    <p:extLst>
      <p:ext uri="{BB962C8B-B14F-4D97-AF65-F5344CB8AC3E}">
        <p14:creationId xmlns:p14="http://schemas.microsoft.com/office/powerpoint/2010/main" val="296750161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468544" y="2755863"/>
            <a:ext cx="3486266" cy="412013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116616" y="836712"/>
            <a:ext cx="2511689" cy="332234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AE85F0D6-7061-AF44-37CA-850B972BC598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20032" y="260648"/>
            <a:ext cx="7109411" cy="56807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71613449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>
          <a:xfrm>
            <a:off x="1403648" y="1983616"/>
            <a:ext cx="7123113" cy="3926160"/>
          </a:xfrm>
        </p:spPr>
        <p:txBody>
          <a:bodyPr>
            <a:normAutofit lnSpcReduction="10000"/>
          </a:bodyPr>
          <a:lstStyle/>
          <a:p>
            <a:pPr marL="285750" indent="-285750" algn="l">
              <a:buFont typeface="Wingdings" panose="05000000000000000000" pitchFamily="2" charset="2"/>
              <a:buChar char="Ø"/>
            </a:pPr>
            <a:r>
              <a:rPr lang="ru-RU" sz="1600" dirty="0"/>
              <a:t>Личностные особенности</a:t>
            </a:r>
          </a:p>
          <a:p>
            <a:pPr marL="285750" indent="-285750" algn="l">
              <a:buFont typeface="Wingdings" panose="05000000000000000000" pitchFamily="2" charset="2"/>
              <a:buChar char="Ø"/>
            </a:pPr>
            <a:r>
              <a:rPr lang="ru-RU" sz="1600" dirty="0"/>
              <a:t>Общая осведомленность и социально – бытовая ориентация</a:t>
            </a:r>
          </a:p>
          <a:p>
            <a:pPr marL="285750" indent="-285750" algn="l">
              <a:buFont typeface="Wingdings" panose="05000000000000000000" pitchFamily="2" charset="2"/>
              <a:buChar char="Ø"/>
            </a:pPr>
            <a:r>
              <a:rPr lang="ru-RU" sz="1600" dirty="0" err="1"/>
              <a:t>Сформированность</a:t>
            </a:r>
            <a:r>
              <a:rPr lang="ru-RU" sz="1600" dirty="0"/>
              <a:t> навыков ориентации в пространстве и времени</a:t>
            </a:r>
          </a:p>
          <a:p>
            <a:pPr marL="285750" indent="-285750" algn="l">
              <a:buFont typeface="Wingdings" panose="05000000000000000000" pitchFamily="2" charset="2"/>
              <a:buChar char="Ø"/>
            </a:pPr>
            <a:r>
              <a:rPr lang="ru-RU" sz="1600" dirty="0"/>
              <a:t>Особенности восприятия</a:t>
            </a:r>
          </a:p>
          <a:p>
            <a:pPr marL="285750" indent="-285750" algn="l">
              <a:buFont typeface="Wingdings" panose="05000000000000000000" pitchFamily="2" charset="2"/>
              <a:buChar char="Ø"/>
            </a:pPr>
            <a:r>
              <a:rPr lang="ru-RU" sz="1600" dirty="0"/>
              <a:t>Особенности внимания</a:t>
            </a:r>
          </a:p>
          <a:p>
            <a:pPr marL="285750" indent="-285750" algn="l">
              <a:buFont typeface="Wingdings" panose="05000000000000000000" pitchFamily="2" charset="2"/>
              <a:buChar char="Ø"/>
            </a:pPr>
            <a:r>
              <a:rPr lang="ru-RU" sz="1600" dirty="0"/>
              <a:t>Особенности памяти</a:t>
            </a:r>
          </a:p>
          <a:p>
            <a:pPr marL="285750" indent="-285750" algn="l">
              <a:buFont typeface="Wingdings" panose="05000000000000000000" pitchFamily="2" charset="2"/>
              <a:buChar char="Ø"/>
            </a:pPr>
            <a:r>
              <a:rPr lang="ru-RU" sz="1600" dirty="0"/>
              <a:t>Особенности мышления</a:t>
            </a:r>
          </a:p>
          <a:p>
            <a:pPr marL="285750" indent="-285750" algn="l">
              <a:buFont typeface="Wingdings" panose="05000000000000000000" pitchFamily="2" charset="2"/>
              <a:buChar char="Ø"/>
            </a:pPr>
            <a:r>
              <a:rPr lang="ru-RU" sz="1600" dirty="0"/>
              <a:t>Развитие графо – моторных навыков</a:t>
            </a:r>
          </a:p>
          <a:p>
            <a:pPr marL="285750" indent="-285750" algn="l">
              <a:buFont typeface="Wingdings" panose="05000000000000000000" pitchFamily="2" charset="2"/>
              <a:buChar char="Ø"/>
            </a:pPr>
            <a:r>
              <a:rPr lang="ru-RU" sz="1600" dirty="0" err="1"/>
              <a:t>Сформированность</a:t>
            </a:r>
            <a:r>
              <a:rPr lang="ru-RU" sz="1600" dirty="0"/>
              <a:t> учебных навыков</a:t>
            </a:r>
          </a:p>
          <a:p>
            <a:pPr marL="285750" indent="-285750" algn="l">
              <a:buFont typeface="Wingdings" panose="05000000000000000000" pitchFamily="2" charset="2"/>
              <a:buChar char="Ø"/>
            </a:pPr>
            <a:r>
              <a:rPr lang="ru-RU" sz="1600" dirty="0"/>
              <a:t>Особенности психофизического развития</a:t>
            </a:r>
          </a:p>
          <a:p>
            <a:pPr marL="285750" indent="-285750" algn="l">
              <a:buFont typeface="Wingdings" panose="05000000000000000000" pitchFamily="2" charset="2"/>
              <a:buChar char="Ø"/>
            </a:pPr>
            <a:r>
              <a:rPr lang="ru-RU" sz="1600" dirty="0"/>
              <a:t>Особенности учебной деятельности</a:t>
            </a:r>
          </a:p>
          <a:p>
            <a:endParaRPr lang="ru-RU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3BA463E0-46D1-6AC1-B0D8-8A6B1F1F9ACF}"/>
              </a:ext>
            </a:extLst>
          </p:cNvPr>
          <p:cNvSpPr/>
          <p:nvPr/>
        </p:nvSpPr>
        <p:spPr>
          <a:xfrm>
            <a:off x="3203848" y="44624"/>
            <a:ext cx="5985934" cy="193899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r"/>
            <a:r>
              <a:rPr lang="ru-RU" sz="4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ПРИМЕРЫ </a:t>
            </a:r>
          </a:p>
          <a:p>
            <a:pPr algn="r"/>
            <a:r>
              <a:rPr lang="ru-RU" sz="4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ДЕФЕКТОЛОГИЧЕСКИХ </a:t>
            </a:r>
          </a:p>
          <a:p>
            <a:pPr algn="r"/>
            <a:r>
              <a:rPr lang="ru-RU" sz="4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ПРЕДСТАВЛЕНИЙ </a:t>
            </a:r>
          </a:p>
        </p:txBody>
      </p:sp>
    </p:spTree>
    <p:extLst>
      <p:ext uri="{BB962C8B-B14F-4D97-AF65-F5344CB8AC3E}">
        <p14:creationId xmlns:p14="http://schemas.microsoft.com/office/powerpoint/2010/main" val="301870089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1560" y="909630"/>
            <a:ext cx="8066802" cy="488075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DBE20F98-87CF-6161-1BA9-07F149BA8B70}"/>
              </a:ext>
            </a:extLst>
          </p:cNvPr>
          <p:cNvSpPr/>
          <p:nvPr/>
        </p:nvSpPr>
        <p:spPr>
          <a:xfrm>
            <a:off x="2195736" y="-13700"/>
            <a:ext cx="44630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Заключение</a:t>
            </a:r>
          </a:p>
        </p:txBody>
      </p:sp>
    </p:spTree>
    <p:extLst>
      <p:ext uri="{BB962C8B-B14F-4D97-AF65-F5344CB8AC3E}">
        <p14:creationId xmlns:p14="http://schemas.microsoft.com/office/powerpoint/2010/main" val="11968737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547FF786-8496-170E-1225-3DB557081EB3}"/>
              </a:ext>
            </a:extLst>
          </p:cNvPr>
          <p:cNvSpPr/>
          <p:nvPr/>
        </p:nvSpPr>
        <p:spPr>
          <a:xfrm>
            <a:off x="5017437" y="365992"/>
            <a:ext cx="4076757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Рекомендации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57F5B37B-4FDC-3517-7726-CE133460C4B3}"/>
              </a:ext>
            </a:extLst>
          </p:cNvPr>
          <p:cNvSpPr txBox="1"/>
          <p:nvPr/>
        </p:nvSpPr>
        <p:spPr>
          <a:xfrm>
            <a:off x="5219611" y="1171234"/>
            <a:ext cx="3672408" cy="4278094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fontAlgn="base"/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специалиста:</a:t>
            </a:r>
          </a:p>
          <a:p>
            <a:pPr fontAlgn="base">
              <a:buFont typeface="Arial" panose="020B0604020202020204" pitchFamily="34" charset="0"/>
              <a:buChar char="•"/>
            </a:pPr>
            <a:endParaRPr lang="ru-R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уровня сенсомоторной интеграции (пространственного восприятия, аудиального восприятия – фонетико-фонематические процессы).</a:t>
            </a:r>
          </a:p>
          <a:p>
            <a:pPr fontAlgn="base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Стимуляция мозжечковых структур для улучшения общей координации и точности движений</a:t>
            </a:r>
          </a:p>
          <a:p>
            <a:pPr fontAlgn="base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Улучшение </a:t>
            </a:r>
            <a:r>
              <a:rPr lang="ru-RU" sz="16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графомоторных</a:t>
            </a:r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навыков и точности выполнения пальчиковых проб</a:t>
            </a:r>
          </a:p>
          <a:p>
            <a:pPr fontAlgn="base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способностей планирования и контроля над собственными действиями.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и коррекция  мыслительных операций.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C7B26EFC-5E3E-3145-4AA4-0AC21644A73E}"/>
              </a:ext>
            </a:extLst>
          </p:cNvPr>
          <p:cNvSpPr txBox="1"/>
          <p:nvPr/>
        </p:nvSpPr>
        <p:spPr>
          <a:xfrm>
            <a:off x="169754" y="3140968"/>
            <a:ext cx="4824536" cy="2308324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l" fontAlgn="base"/>
            <a:r>
              <a:rPr lang="ru-RU" sz="16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Для родителя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Создать благоприятные условия дома и в школе для успешного освоения учебной программы.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Регулярно посещать занятия с дефектологом и нейропсихологом.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Курсы реабилитации при необходимости, своевременное медицинское сопровождение.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Получать регулярные консультации специалистов.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ED4A7ED9-1545-1314-C0AC-CE8AC6392D9A}"/>
              </a:ext>
            </a:extLst>
          </p:cNvPr>
          <p:cNvSpPr txBox="1"/>
          <p:nvPr/>
        </p:nvSpPr>
        <p:spPr>
          <a:xfrm>
            <a:off x="195384" y="1412776"/>
            <a:ext cx="4824536" cy="1354217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fontAlgn="base"/>
            <a:r>
              <a:rPr lang="ru-RU" dirty="0">
                <a:latin typeface="inherit"/>
              </a:rPr>
              <a:t> </a:t>
            </a:r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школы:</a:t>
            </a:r>
          </a:p>
          <a:p>
            <a:pPr fontAlgn="base"/>
            <a:r>
              <a: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Индивидуализация учебного процесса с учётом специфики нарушения. При устойчивом затруднении в усвоении программы – пройти ТПМПК для уточнения образовательного маршрута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0683548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>
          <a:xfrm>
            <a:off x="539552" y="116632"/>
            <a:ext cx="8568952" cy="1673225"/>
          </a:xfrm>
        </p:spPr>
        <p:txBody>
          <a:bodyPr/>
          <a:lstStyle/>
          <a:p>
            <a:r>
              <a:rPr lang="ru-RU" dirty="0"/>
              <a:t>Главное – понять, на каком именно этапе происходит сбой. От этого зависит стратегия коррекции !!!</a:t>
            </a:r>
          </a:p>
        </p:txBody>
      </p:sp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xmlns="" id="{5E91D252-CF08-24AF-FD21-495E20CCC5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484784"/>
            <a:ext cx="6096000" cy="3429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480891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87624" y="2564904"/>
            <a:ext cx="6477000" cy="1828800"/>
          </a:xfrm>
        </p:spPr>
        <p:txBody>
          <a:bodyPr/>
          <a:lstStyle/>
          <a:p>
            <a:r>
              <a:rPr lang="ru-RU" dirty="0"/>
              <a:t>Благодарю за внимание</a:t>
            </a:r>
          </a:p>
        </p:txBody>
      </p:sp>
    </p:spTree>
    <p:extLst>
      <p:ext uri="{BB962C8B-B14F-4D97-AF65-F5344CB8AC3E}">
        <p14:creationId xmlns:p14="http://schemas.microsoft.com/office/powerpoint/2010/main" val="1527840512"/>
      </p:ext>
    </p:extLst>
  </p:cSld>
  <p:clrMapOvr>
    <a:masterClrMapping/>
  </p:clrMapOvr>
</p:sld>
</file>

<file path=ppt/theme/theme1.xml><?xml version="1.0" encoding="utf-8"?>
<a:theme xmlns:a="http://schemas.openxmlformats.org/drawingml/2006/main" name="След самолета">
  <a:themeElements>
    <a:clrScheme name="След самолета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След самолета">
      <a:majorFont>
        <a:latin typeface="Century Gothic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лед самолета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Vapor Trail" id="{4FDF2955-7D9C-493C-B9F9-C205151B46CD}" vid="{8F31A783-2159-4870-BC29-2BA7D038EA4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TM04033937[[fn=След самолета]]</Template>
  <TotalTime>2978</TotalTime>
  <Words>1454</Words>
  <Application>Microsoft Office PowerPoint</Application>
  <PresentationFormat>Экран (4:3)</PresentationFormat>
  <Paragraphs>250</Paragraphs>
  <Slides>57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57</vt:i4>
      </vt:variant>
    </vt:vector>
  </HeadingPairs>
  <TitlesOfParts>
    <vt:vector size="58" baseType="lpstr">
      <vt:lpstr>След самолета</vt:lpstr>
      <vt:lpstr>Презентация PowerPoint</vt:lpstr>
      <vt:lpstr>Презентация PowerPoint</vt:lpstr>
      <vt:lpstr>Презентация PowerPoint</vt:lpstr>
      <vt:lpstr>Что важно учитывать </vt:lpstr>
      <vt:lpstr>Презентация PowerPoint</vt:lpstr>
      <vt:lpstr>Презентация PowerPoint</vt:lpstr>
      <vt:lpstr>Презентация PowerPoint</vt:lpstr>
      <vt:lpstr>Презентация PowerPoint</vt:lpstr>
      <vt:lpstr>До первой встречи с ребенком</vt:lpstr>
      <vt:lpstr>Презентация PowerPoint</vt:lpstr>
      <vt:lpstr>Первый контакт с ребенком</vt:lpstr>
      <vt:lpstr>Презентация PowerPoint</vt:lpstr>
      <vt:lpstr>Презентация PowerPoint</vt:lpstr>
      <vt:lpstr>Организация среды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Начало года. 1 класс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Начало года. 1 класс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Пример  адаптированной контрольной работы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Благодарю за внимание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Социальная адаптация детей с  РАС</dc:title>
  <dc:creator>vadtur</dc:creator>
  <cp:lastModifiedBy>КсюТа</cp:lastModifiedBy>
  <cp:revision>158</cp:revision>
  <cp:lastPrinted>2023-03-29T05:37:45Z</cp:lastPrinted>
  <dcterms:created xsi:type="dcterms:W3CDTF">2021-07-29T06:37:38Z</dcterms:created>
  <dcterms:modified xsi:type="dcterms:W3CDTF">2025-11-10T09:52:50Z</dcterms:modified>
</cp:coreProperties>
</file>