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0" r:id="rId4"/>
    <p:sldId id="257" r:id="rId5"/>
    <p:sldId id="281" r:id="rId6"/>
    <p:sldId id="262" r:id="rId7"/>
    <p:sldId id="282" r:id="rId8"/>
    <p:sldId id="265" r:id="rId9"/>
    <p:sldId id="267" r:id="rId10"/>
    <p:sldId id="269" r:id="rId11"/>
    <p:sldId id="271" r:id="rId12"/>
    <p:sldId id="273" r:id="rId13"/>
    <p:sldId id="274" r:id="rId14"/>
    <p:sldId id="276" r:id="rId15"/>
    <p:sldId id="280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 varScale="1">
        <p:scale>
          <a:sx n="52" d="100"/>
          <a:sy n="52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4F8003-D0D7-4145-A036-58E577F77101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640496-A8B2-4E38-B0B9-F588AE91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CB388D-5B9A-4A53-83DC-E20DE4528672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8C35-FBD5-4363-985D-7395F518DFD3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CCA2-4336-4585-8992-35B42A543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916A-E50B-4157-AFC5-4CC25C5DAF4B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1CCF-67EA-4B5B-87D3-181473362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1773-A594-420C-9B4F-1E4D20B25953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02F3-7093-457C-B464-30C980B4B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5972-5458-4DA5-A69D-146109565CA4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AF2C-6663-4462-A6A5-ED3CDF5B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FC09-F88C-478A-B3C1-FF095036719F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2EE1-5ABE-4B03-9677-9700E7DE9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1F64-DBC8-4C7E-86E7-A1F6A5946279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0321-25E1-465B-9741-D6EB6C820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6A36-05DE-4F6E-B6C6-94B8043C6249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FE84-6954-4097-9F5C-BD9F6DAA3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76CC-3724-4C42-8071-C37D01D4A6B2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6B1F-186D-4096-A2DE-E6BE36A0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1E30-F81A-4333-BC1E-0DBFF9AA2450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4CE4-A28A-4913-9B5F-B4AA0C57A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9334-96F2-4B9A-BB06-98F16D804D1D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D06-11DC-42C8-8B1D-A5DAAC3E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8B20-FD7E-4605-9AE6-6CF92681FF0B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7E74-630A-4551-8B88-9C5CC0EC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90CF9-1260-42C6-AF8E-52CD1F72AC88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464A1-206E-404C-A772-73AAC0CF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3"/>
          <a:srcRect b="4536"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678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-171450"/>
            <a:ext cx="11953876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Comic Sans MS" pitchFamily="66" charset="0"/>
              </a:rPr>
              <a:t>Психологический центр благодарит за помощь в подготовке и организации  Акции:</a:t>
            </a:r>
            <a:endParaRPr lang="ru-RU" sz="3200" smtClean="0">
              <a:latin typeface="Comic Sans MS" pitchFamily="66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Татьяну Михайловну Ясизову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директора агенства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«Праздник»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   г.</a:t>
            </a: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Михайловск, ул.</a:t>
            </a: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Гагарина, 239,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   ул. Ленина, 196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Наталью Васильевну Анзину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директора магазина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«Цветы»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   г.Михайловск, ул.Ленина, 116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Галину Валентиновну Найденко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директора краевого центра развития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творчества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детей и юношества </a:t>
            </a:r>
            <a:endParaRPr lang="en-US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Директора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Москвитину Наталью Владимировну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и коллектив МОУ ДО Детско-юношеского центра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«Типчак»</a:t>
            </a:r>
            <a:r>
              <a:rPr lang="ru-RU" smtClean="0">
                <a:latin typeface="Comic Sans MS" pitchFamily="66" charset="0"/>
              </a:rPr>
              <a:t>. </a:t>
            </a: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Коноплю Эдуарда Борисовича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директора муниципального учреждения культуры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«Социально – культурное объединение» 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г. Михайловска</a:t>
            </a:r>
            <a:endParaRPr lang="ru-RU" smtClean="0">
              <a:latin typeface="Comic Sans MS" pitchFamily="66" charset="0"/>
            </a:endParaRP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Соломатину Галину Николаевну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приемную мать, г. Ставрополь</a:t>
            </a: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Тамару Татаренко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   учащуюся 3-А класса Лицея №8 </a:t>
            </a:r>
            <a:br>
              <a:rPr lang="ru-RU" smtClean="0">
                <a:solidFill>
                  <a:srgbClr val="1F497D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г. Ставрополя</a:t>
            </a:r>
            <a:endParaRPr lang="ru-RU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Легкодимову Алену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учащуюся ГОУ для детей-сирот и детей, оставшихся без попечения родителей Детский дом (смешанный) №4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«Солнышко»</a:t>
            </a:r>
            <a:r>
              <a:rPr lang="ru-RU" smtClean="0">
                <a:latin typeface="Comic Sans MS" pitchFamily="66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музыкальный руководитель-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Селезнева Елена Александровна</a:t>
            </a:r>
            <a:r>
              <a:rPr lang="ru-RU" smtClean="0">
                <a:latin typeface="Comic Sans MS" pitchFamily="66" charset="0"/>
              </a:rPr>
              <a:t> </a:t>
            </a:r>
          </a:p>
          <a:p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Театр-студию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«Вдохновение»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специального коррекционного общеобразовательного учреждения для обучающихся, воспитанников </a:t>
            </a:r>
            <a:r>
              <a:rPr lang="en-US" smtClean="0">
                <a:solidFill>
                  <a:srgbClr val="1F497D"/>
                </a:solidFill>
                <a:latin typeface="Comic Sans MS" pitchFamily="66" charset="0"/>
              </a:rPr>
              <a:t>I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, </a:t>
            </a:r>
            <a:r>
              <a:rPr lang="en-US" smtClean="0">
                <a:solidFill>
                  <a:srgbClr val="1F497D"/>
                </a:solidFill>
                <a:latin typeface="Comic Sans MS" pitchFamily="66" charset="0"/>
              </a:rPr>
              <a:t>II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 видов школы-интерната №36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   хореографы: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Коростелева Виктория Владимировна, Волошаненко Евгений Леонидович</a:t>
            </a:r>
          </a:p>
          <a:p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Театр мод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«Инсайт»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специальной (коррекционной) школы-интерната </a:t>
            </a:r>
            <a:r>
              <a:rPr lang="en-US" smtClean="0">
                <a:solidFill>
                  <a:srgbClr val="1F497D"/>
                </a:solidFill>
                <a:latin typeface="Comic Sans MS" pitchFamily="66" charset="0"/>
              </a:rPr>
              <a:t>VII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 в. №23 г. Невинномысска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художественные руководители: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Валентина Викторовна Шумейко,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   Галина Ивановна Чернова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хореограф -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Елена Климентьевна Земскова</a:t>
            </a: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Ларису Геннадьевну Гладченко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заместителя директора по организационной  работе ГОУ для детей, нуждающихся в психолого-педагогической и медико-социальной  помощи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«Центр психолого-педагогической реабилитации и коррекции для несовершеннолетних, злоупотребляющих наркотиками», руководителя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Телефона Доверия для детей и подростков  </a:t>
            </a:r>
          </a:p>
          <a:p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Учащихся ГОУ для детей сирот и детей, оставшихся без попечения родителей «Детского дома (смешанного) №15»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«Надежда»</a:t>
            </a:r>
            <a:br>
              <a:rPr lang="ru-RU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 п. Новый Янкуль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художественный руководитель -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Людмила Петровна Мерсиянская</a:t>
            </a: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Вячеслава Алексеевича Поминова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заместителя директора по воспитательной работе средней общеобразовательной школы №1 </a:t>
            </a:r>
            <a:br>
              <a:rPr lang="ru-RU" smtClean="0">
                <a:solidFill>
                  <a:srgbClr val="1F497D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г. Ставрополя</a:t>
            </a:r>
          </a:p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Александру и Сергея Пронякиных 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г. Ставрополь</a:t>
            </a:r>
          </a:p>
          <a:p>
            <a:r>
              <a:rPr lang="ru-RU" smtClean="0">
                <a:solidFill>
                  <a:srgbClr val="1F497D"/>
                </a:solidFill>
                <a:latin typeface="Comic Sans MS" pitchFamily="66" charset="0"/>
              </a:rPr>
              <a:t>Отдел образования администрации Шпаковского муниципального района</a:t>
            </a:r>
            <a:r>
              <a:rPr lang="ru-RU" smtClean="0">
                <a:solidFill>
                  <a:srgbClr val="1F497D"/>
                </a:solidFill>
              </a:rPr>
              <a:t>.</a:t>
            </a:r>
          </a:p>
          <a:p>
            <a:pPr eaLnBrk="1" hangingPunct="1"/>
            <a:endParaRPr lang="ru-RU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0" fill="hold"/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0" fill="hold"/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0" fill="hold"/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0" fill="hold"/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0" fill="hold"/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0" fill="hold"/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0" fill="hold"/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0" fill="hold"/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0" fill="hold"/>
                                        <p:tgtEl>
                                          <p:spTgt spid="174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0" fill="hold"/>
                                        <p:tgtEl>
                                          <p:spTgt spid="174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0" fill="hold"/>
                                        <p:tgtEl>
                                          <p:spTgt spid="174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0" fill="hold"/>
                                        <p:tgtEl>
                                          <p:spTgt spid="174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0" fill="hold"/>
                                        <p:tgtEl>
                                          <p:spTgt spid="174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0" fill="hold"/>
                                        <p:tgtEl>
                                          <p:spTgt spid="174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0" fill="hold"/>
                                        <p:tgtEl>
                                          <p:spTgt spid="174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0" fill="hold"/>
                                        <p:tgtEl>
                                          <p:spTgt spid="174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0" fill="hold"/>
                                        <p:tgtEl>
                                          <p:spTgt spid="174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0" fill="hold"/>
                                        <p:tgtEl>
                                          <p:spTgt spid="174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0" fill="hold"/>
                                        <p:tgtEl>
                                          <p:spTgt spid="174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0" fill="hold"/>
                                        <p:tgtEl>
                                          <p:spTgt spid="174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0" fill="hold"/>
                                        <p:tgtEl>
                                          <p:spTgt spid="174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0" fill="hold"/>
                                        <p:tgtEl>
                                          <p:spTgt spid="174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0" fill="hold"/>
                                        <p:tgtEl>
                                          <p:spTgt spid="1741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0" fill="hold"/>
                                        <p:tgtEl>
                                          <p:spTgt spid="1741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0" fill="hold"/>
                                        <p:tgtEl>
                                          <p:spTgt spid="1741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0" fill="hold"/>
                                        <p:tgtEl>
                                          <p:spTgt spid="1741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242888"/>
            <a:ext cx="9324975" cy="74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09075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76375" y="-458788"/>
            <a:ext cx="11904663" cy="66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678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3" descr="2010_09_1_23_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-171450"/>
            <a:ext cx="11906251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0" y="0"/>
            <a:ext cx="91678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2469" r="2634" b="127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233</Words>
  <Application>Microsoft Office PowerPoint</Application>
  <PresentationFormat>Экран (4:3)</PresentationFormat>
  <Paragraphs>38</Paragraphs>
  <Slides>16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Психологический центр благодарит за помощь в подготовке и организации  Акции: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эвм</cp:lastModifiedBy>
  <cp:revision>44</cp:revision>
  <dcterms:created xsi:type="dcterms:W3CDTF">2011-10-06T11:33:54Z</dcterms:created>
  <dcterms:modified xsi:type="dcterms:W3CDTF">2011-10-10T05:52:36Z</dcterms:modified>
</cp:coreProperties>
</file>